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/>
    <p:restoredTop sz="94673"/>
  </p:normalViewPr>
  <p:slideViewPr>
    <p:cSldViewPr>
      <p:cViewPr varScale="1">
        <p:scale>
          <a:sx n="52" d="100"/>
          <a:sy n="52" d="100"/>
        </p:scale>
        <p:origin x="1628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465A6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9060" y="417507"/>
            <a:ext cx="478027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465A6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MSIPCMContentMarking" descr="{&quot;HashCode&quot;:427984535,&quot;Placement&quot;:&quot;Footer&quot;}">
            <a:extLst>
              <a:ext uri="{FF2B5EF4-FFF2-40B4-BE49-F238E27FC236}">
                <a16:creationId xmlns:a16="http://schemas.microsoft.com/office/drawing/2014/main" id="{31B99B09-A873-484A-8F10-B1AF686462C1}"/>
              </a:ext>
            </a:extLst>
          </p:cNvPr>
          <p:cNvSpPr txBox="1"/>
          <p:nvPr userDrawn="1"/>
        </p:nvSpPr>
        <p:spPr>
          <a:xfrm>
            <a:off x="4276743" y="7510056"/>
            <a:ext cx="150491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 -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hyperlink" Target="http://www.ilearncoca-colafreestyle.com/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6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887334" y="1046302"/>
            <a:ext cx="1713864" cy="6350"/>
          </a:xfrm>
          <a:custGeom>
            <a:avLst/>
            <a:gdLst/>
            <a:ahLst/>
            <a:cxnLst/>
            <a:rect l="l" t="t" r="r" b="b"/>
            <a:pathLst>
              <a:path w="1713865" h="6350">
                <a:moveTo>
                  <a:pt x="0" y="6350"/>
                </a:moveTo>
                <a:lnTo>
                  <a:pt x="1713865" y="6350"/>
                </a:lnTo>
                <a:lnTo>
                  <a:pt x="1713865" y="0"/>
                </a:lnTo>
                <a:lnTo>
                  <a:pt x="0" y="0"/>
                </a:lnTo>
                <a:lnTo>
                  <a:pt x="0" y="6350"/>
                </a:lnTo>
                <a:close/>
              </a:path>
            </a:pathLst>
          </a:custGeom>
          <a:solidFill>
            <a:srgbClr val="CED8DD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87334" y="3294214"/>
            <a:ext cx="1713864" cy="3869054"/>
          </a:xfrm>
          <a:custGeom>
            <a:avLst/>
            <a:gdLst/>
            <a:ahLst/>
            <a:cxnLst/>
            <a:rect l="l" t="t" r="r" b="b"/>
            <a:pathLst>
              <a:path w="1713865" h="3869054">
                <a:moveTo>
                  <a:pt x="0" y="3868585"/>
                </a:moveTo>
                <a:lnTo>
                  <a:pt x="1713865" y="3868585"/>
                </a:lnTo>
                <a:lnTo>
                  <a:pt x="1713865" y="0"/>
                </a:lnTo>
                <a:lnTo>
                  <a:pt x="0" y="0"/>
                </a:lnTo>
                <a:lnTo>
                  <a:pt x="0" y="3868585"/>
                </a:lnTo>
                <a:close/>
              </a:path>
            </a:pathLst>
          </a:custGeom>
          <a:solidFill>
            <a:srgbClr val="CED8DD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DD9CD90-6971-5E45-84C5-1F8818BCDA36}"/>
              </a:ext>
            </a:extLst>
          </p:cNvPr>
          <p:cNvGrpSpPr/>
          <p:nvPr/>
        </p:nvGrpSpPr>
        <p:grpSpPr>
          <a:xfrm>
            <a:off x="591190" y="305156"/>
            <a:ext cx="1706879" cy="653343"/>
            <a:chOff x="591190" y="305156"/>
            <a:chExt cx="1706879" cy="653343"/>
          </a:xfrm>
        </p:grpSpPr>
        <p:sp>
          <p:nvSpPr>
            <p:cNvPr id="6" name="object 6"/>
            <p:cNvSpPr/>
            <p:nvPr/>
          </p:nvSpPr>
          <p:spPr>
            <a:xfrm>
              <a:off x="2269120" y="778309"/>
              <a:ext cx="17780" cy="22860"/>
            </a:xfrm>
            <a:custGeom>
              <a:avLst/>
              <a:gdLst/>
              <a:ahLst/>
              <a:cxnLst/>
              <a:rect l="l" t="t" r="r" b="b"/>
              <a:pathLst>
                <a:path w="17780" h="22859">
                  <a:moveTo>
                    <a:pt x="10794" y="0"/>
                  </a:moveTo>
                  <a:lnTo>
                    <a:pt x="0" y="0"/>
                  </a:lnTo>
                  <a:lnTo>
                    <a:pt x="0" y="22504"/>
                  </a:lnTo>
                  <a:lnTo>
                    <a:pt x="4089" y="22504"/>
                  </a:lnTo>
                  <a:lnTo>
                    <a:pt x="4089" y="13614"/>
                  </a:lnTo>
                  <a:lnTo>
                    <a:pt x="15656" y="13614"/>
                  </a:lnTo>
                  <a:lnTo>
                    <a:pt x="15201" y="12928"/>
                  </a:lnTo>
                  <a:lnTo>
                    <a:pt x="13741" y="12382"/>
                  </a:lnTo>
                  <a:lnTo>
                    <a:pt x="12039" y="11988"/>
                  </a:lnTo>
                  <a:lnTo>
                    <a:pt x="13449" y="11785"/>
                  </a:lnTo>
                  <a:lnTo>
                    <a:pt x="14604" y="11252"/>
                  </a:lnTo>
                  <a:lnTo>
                    <a:pt x="15278" y="10795"/>
                  </a:lnTo>
                  <a:lnTo>
                    <a:pt x="4089" y="10795"/>
                  </a:lnTo>
                  <a:lnTo>
                    <a:pt x="4089" y="2654"/>
                  </a:lnTo>
                  <a:lnTo>
                    <a:pt x="16932" y="2654"/>
                  </a:lnTo>
                  <a:lnTo>
                    <a:pt x="16344" y="1752"/>
                  </a:lnTo>
                  <a:lnTo>
                    <a:pt x="12890" y="215"/>
                  </a:lnTo>
                  <a:lnTo>
                    <a:pt x="10794" y="0"/>
                  </a:lnTo>
                  <a:close/>
                </a:path>
                <a:path w="17780" h="22859">
                  <a:moveTo>
                    <a:pt x="15656" y="13614"/>
                  </a:moveTo>
                  <a:lnTo>
                    <a:pt x="9169" y="13614"/>
                  </a:lnTo>
                  <a:lnTo>
                    <a:pt x="10794" y="13817"/>
                  </a:lnTo>
                  <a:lnTo>
                    <a:pt x="11531" y="14300"/>
                  </a:lnTo>
                  <a:lnTo>
                    <a:pt x="13017" y="15100"/>
                  </a:lnTo>
                  <a:lnTo>
                    <a:pt x="13491" y="16649"/>
                  </a:lnTo>
                  <a:lnTo>
                    <a:pt x="13538" y="22186"/>
                  </a:lnTo>
                  <a:lnTo>
                    <a:pt x="13741" y="22288"/>
                  </a:lnTo>
                  <a:lnTo>
                    <a:pt x="17627" y="22504"/>
                  </a:lnTo>
                  <a:lnTo>
                    <a:pt x="17428" y="22288"/>
                  </a:lnTo>
                  <a:lnTo>
                    <a:pt x="17335" y="20281"/>
                  </a:lnTo>
                  <a:lnTo>
                    <a:pt x="17030" y="19939"/>
                  </a:lnTo>
                  <a:lnTo>
                    <a:pt x="17030" y="16649"/>
                  </a:lnTo>
                  <a:lnTo>
                    <a:pt x="16738" y="15443"/>
                  </a:lnTo>
                  <a:lnTo>
                    <a:pt x="16052" y="14211"/>
                  </a:lnTo>
                  <a:lnTo>
                    <a:pt x="15656" y="13614"/>
                  </a:lnTo>
                  <a:close/>
                </a:path>
                <a:path w="17780" h="22859">
                  <a:moveTo>
                    <a:pt x="16932" y="2654"/>
                  </a:moveTo>
                  <a:lnTo>
                    <a:pt x="9690" y="2654"/>
                  </a:lnTo>
                  <a:lnTo>
                    <a:pt x="11099" y="2895"/>
                  </a:lnTo>
                  <a:lnTo>
                    <a:pt x="12039" y="3581"/>
                  </a:lnTo>
                  <a:lnTo>
                    <a:pt x="13017" y="4089"/>
                  </a:lnTo>
                  <a:lnTo>
                    <a:pt x="13538" y="5029"/>
                  </a:lnTo>
                  <a:lnTo>
                    <a:pt x="13538" y="8572"/>
                  </a:lnTo>
                  <a:lnTo>
                    <a:pt x="12890" y="9588"/>
                  </a:lnTo>
                  <a:lnTo>
                    <a:pt x="11315" y="10248"/>
                  </a:lnTo>
                  <a:lnTo>
                    <a:pt x="10452" y="10541"/>
                  </a:lnTo>
                  <a:lnTo>
                    <a:pt x="9169" y="10795"/>
                  </a:lnTo>
                  <a:lnTo>
                    <a:pt x="15278" y="10795"/>
                  </a:lnTo>
                  <a:lnTo>
                    <a:pt x="16776" y="9893"/>
                  </a:lnTo>
                  <a:lnTo>
                    <a:pt x="17539" y="8572"/>
                  </a:lnTo>
                  <a:lnTo>
                    <a:pt x="17536" y="3581"/>
                  </a:lnTo>
                  <a:lnTo>
                    <a:pt x="16932" y="2654"/>
                  </a:lnTo>
                  <a:close/>
                </a:path>
              </a:pathLst>
            </a:custGeom>
            <a:solidFill>
              <a:srgbClr val="E41E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1190" y="305156"/>
              <a:ext cx="1097536" cy="505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56988" y="485724"/>
              <a:ext cx="50800" cy="325755"/>
            </a:xfrm>
            <a:custGeom>
              <a:avLst/>
              <a:gdLst/>
              <a:ahLst/>
              <a:cxnLst/>
              <a:rect l="l" t="t" r="r" b="b"/>
              <a:pathLst>
                <a:path w="50800" h="325755">
                  <a:moveTo>
                    <a:pt x="25069" y="0"/>
                  </a:moveTo>
                  <a:lnTo>
                    <a:pt x="15173" y="1979"/>
                  </a:lnTo>
                  <a:lnTo>
                    <a:pt x="7219" y="7367"/>
                  </a:lnTo>
                  <a:lnTo>
                    <a:pt x="1924" y="15339"/>
                  </a:lnTo>
                  <a:lnTo>
                    <a:pt x="0" y="25069"/>
                  </a:lnTo>
                  <a:lnTo>
                    <a:pt x="0" y="300355"/>
                  </a:lnTo>
                  <a:lnTo>
                    <a:pt x="1970" y="310263"/>
                  </a:lnTo>
                  <a:lnTo>
                    <a:pt x="7343" y="318206"/>
                  </a:lnTo>
                  <a:lnTo>
                    <a:pt x="15312" y="323484"/>
                  </a:lnTo>
                  <a:lnTo>
                    <a:pt x="25069" y="325399"/>
                  </a:lnTo>
                  <a:lnTo>
                    <a:pt x="35066" y="323484"/>
                  </a:lnTo>
                  <a:lnTo>
                    <a:pt x="43178" y="318206"/>
                  </a:lnTo>
                  <a:lnTo>
                    <a:pt x="48620" y="310263"/>
                  </a:lnTo>
                  <a:lnTo>
                    <a:pt x="50609" y="300355"/>
                  </a:lnTo>
                  <a:lnTo>
                    <a:pt x="50609" y="25069"/>
                  </a:lnTo>
                  <a:lnTo>
                    <a:pt x="48620" y="15339"/>
                  </a:lnTo>
                  <a:lnTo>
                    <a:pt x="43178" y="7367"/>
                  </a:lnTo>
                  <a:lnTo>
                    <a:pt x="35066" y="1979"/>
                  </a:lnTo>
                  <a:lnTo>
                    <a:pt x="25069" y="0"/>
                  </a:lnTo>
                  <a:close/>
                </a:path>
              </a:pathLst>
            </a:custGeom>
            <a:solidFill>
              <a:srgbClr val="E41E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19240" y="580674"/>
              <a:ext cx="192405" cy="377825"/>
            </a:xfrm>
            <a:custGeom>
              <a:avLst/>
              <a:gdLst/>
              <a:ahLst/>
              <a:cxnLst/>
              <a:rect l="l" t="t" r="r" b="b"/>
              <a:pathLst>
                <a:path w="192405" h="377825">
                  <a:moveTo>
                    <a:pt x="25400" y="258800"/>
                  </a:moveTo>
                  <a:lnTo>
                    <a:pt x="0" y="283578"/>
                  </a:lnTo>
                  <a:lnTo>
                    <a:pt x="0" y="284175"/>
                  </a:lnTo>
                  <a:lnTo>
                    <a:pt x="8512" y="320491"/>
                  </a:lnTo>
                  <a:lnTo>
                    <a:pt x="29260" y="350077"/>
                  </a:lnTo>
                  <a:lnTo>
                    <a:pt x="59448" y="369987"/>
                  </a:lnTo>
                  <a:lnTo>
                    <a:pt x="96151" y="377278"/>
                  </a:lnTo>
                  <a:lnTo>
                    <a:pt x="133157" y="369987"/>
                  </a:lnTo>
                  <a:lnTo>
                    <a:pt x="163718" y="350059"/>
                  </a:lnTo>
                  <a:lnTo>
                    <a:pt x="180202" y="326491"/>
                  </a:lnTo>
                  <a:lnTo>
                    <a:pt x="96151" y="326491"/>
                  </a:lnTo>
                  <a:lnTo>
                    <a:pt x="78891" y="323089"/>
                  </a:lnTo>
                  <a:lnTo>
                    <a:pt x="64679" y="313793"/>
                  </a:lnTo>
                  <a:lnTo>
                    <a:pt x="54866" y="299965"/>
                  </a:lnTo>
                  <a:lnTo>
                    <a:pt x="50815" y="283032"/>
                  </a:lnTo>
                  <a:lnTo>
                    <a:pt x="50740" y="282054"/>
                  </a:lnTo>
                  <a:lnTo>
                    <a:pt x="50444" y="280771"/>
                  </a:lnTo>
                  <a:lnTo>
                    <a:pt x="47627" y="272109"/>
                  </a:lnTo>
                  <a:lnTo>
                    <a:pt x="42113" y="265137"/>
                  </a:lnTo>
                  <a:lnTo>
                    <a:pt x="34503" y="260490"/>
                  </a:lnTo>
                  <a:lnTo>
                    <a:pt x="25400" y="258800"/>
                  </a:lnTo>
                  <a:close/>
                </a:path>
                <a:path w="192405" h="377825">
                  <a:moveTo>
                    <a:pt x="192214" y="281000"/>
                  </a:moveTo>
                  <a:lnTo>
                    <a:pt x="141465" y="281000"/>
                  </a:lnTo>
                  <a:lnTo>
                    <a:pt x="141465" y="281304"/>
                  </a:lnTo>
                  <a:lnTo>
                    <a:pt x="137892" y="298931"/>
                  </a:lnTo>
                  <a:lnTo>
                    <a:pt x="128162" y="313289"/>
                  </a:lnTo>
                  <a:lnTo>
                    <a:pt x="113754" y="322953"/>
                  </a:lnTo>
                  <a:lnTo>
                    <a:pt x="96151" y="326491"/>
                  </a:lnTo>
                  <a:lnTo>
                    <a:pt x="180202" y="326491"/>
                  </a:lnTo>
                  <a:lnTo>
                    <a:pt x="184530" y="320303"/>
                  </a:lnTo>
                  <a:lnTo>
                    <a:pt x="192089" y="284175"/>
                  </a:lnTo>
                  <a:lnTo>
                    <a:pt x="192214" y="281000"/>
                  </a:lnTo>
                  <a:close/>
                </a:path>
                <a:path w="192405" h="377825">
                  <a:moveTo>
                    <a:pt x="192208" y="218008"/>
                  </a:moveTo>
                  <a:lnTo>
                    <a:pt x="141439" y="218008"/>
                  </a:lnTo>
                  <a:lnTo>
                    <a:pt x="141439" y="281304"/>
                  </a:lnTo>
                  <a:lnTo>
                    <a:pt x="141465" y="281000"/>
                  </a:lnTo>
                  <a:lnTo>
                    <a:pt x="192214" y="281000"/>
                  </a:lnTo>
                  <a:lnTo>
                    <a:pt x="192208" y="218008"/>
                  </a:lnTo>
                  <a:close/>
                </a:path>
                <a:path w="192405" h="377825">
                  <a:moveTo>
                    <a:pt x="25400" y="0"/>
                  </a:moveTo>
                  <a:lnTo>
                    <a:pt x="15537" y="1989"/>
                  </a:lnTo>
                  <a:lnTo>
                    <a:pt x="7461" y="7416"/>
                  </a:lnTo>
                  <a:lnTo>
                    <a:pt x="2004" y="15473"/>
                  </a:lnTo>
                  <a:lnTo>
                    <a:pt x="0" y="25349"/>
                  </a:lnTo>
                  <a:lnTo>
                    <a:pt x="50" y="135788"/>
                  </a:lnTo>
                  <a:lnTo>
                    <a:pt x="8313" y="172255"/>
                  </a:lnTo>
                  <a:lnTo>
                    <a:pt x="29065" y="201998"/>
                  </a:lnTo>
                  <a:lnTo>
                    <a:pt x="59334" y="222033"/>
                  </a:lnTo>
                  <a:lnTo>
                    <a:pt x="96151" y="229374"/>
                  </a:lnTo>
                  <a:lnTo>
                    <a:pt x="108066" y="228647"/>
                  </a:lnTo>
                  <a:lnTo>
                    <a:pt x="119657" y="226487"/>
                  </a:lnTo>
                  <a:lnTo>
                    <a:pt x="130818" y="222929"/>
                  </a:lnTo>
                  <a:lnTo>
                    <a:pt x="141439" y="218008"/>
                  </a:lnTo>
                  <a:lnTo>
                    <a:pt x="192208" y="218008"/>
                  </a:lnTo>
                  <a:lnTo>
                    <a:pt x="192204" y="178549"/>
                  </a:lnTo>
                  <a:lnTo>
                    <a:pt x="96151" y="178549"/>
                  </a:lnTo>
                  <a:lnTo>
                    <a:pt x="78505" y="174993"/>
                  </a:lnTo>
                  <a:lnTo>
                    <a:pt x="64088" y="165288"/>
                  </a:lnTo>
                  <a:lnTo>
                    <a:pt x="54366" y="150876"/>
                  </a:lnTo>
                  <a:lnTo>
                    <a:pt x="50800" y="133197"/>
                  </a:lnTo>
                  <a:lnTo>
                    <a:pt x="50800" y="25349"/>
                  </a:lnTo>
                  <a:lnTo>
                    <a:pt x="48797" y="15473"/>
                  </a:lnTo>
                  <a:lnTo>
                    <a:pt x="43343" y="7416"/>
                  </a:lnTo>
                  <a:lnTo>
                    <a:pt x="35267" y="1989"/>
                  </a:lnTo>
                  <a:lnTo>
                    <a:pt x="25400" y="0"/>
                  </a:lnTo>
                  <a:close/>
                </a:path>
                <a:path w="192405" h="377825">
                  <a:moveTo>
                    <a:pt x="166801" y="0"/>
                  </a:moveTo>
                  <a:lnTo>
                    <a:pt x="156929" y="1989"/>
                  </a:lnTo>
                  <a:lnTo>
                    <a:pt x="148867" y="7416"/>
                  </a:lnTo>
                  <a:lnTo>
                    <a:pt x="143432" y="15473"/>
                  </a:lnTo>
                  <a:lnTo>
                    <a:pt x="141439" y="25349"/>
                  </a:lnTo>
                  <a:lnTo>
                    <a:pt x="141465" y="133197"/>
                  </a:lnTo>
                  <a:lnTo>
                    <a:pt x="137896" y="151524"/>
                  </a:lnTo>
                  <a:lnTo>
                    <a:pt x="128171" y="165865"/>
                  </a:lnTo>
                  <a:lnTo>
                    <a:pt x="113765" y="175209"/>
                  </a:lnTo>
                  <a:lnTo>
                    <a:pt x="96151" y="178549"/>
                  </a:lnTo>
                  <a:lnTo>
                    <a:pt x="192204" y="178549"/>
                  </a:lnTo>
                  <a:lnTo>
                    <a:pt x="192189" y="25349"/>
                  </a:lnTo>
                  <a:lnTo>
                    <a:pt x="190186" y="15473"/>
                  </a:lnTo>
                  <a:lnTo>
                    <a:pt x="184734" y="7416"/>
                  </a:lnTo>
                  <a:lnTo>
                    <a:pt x="176662" y="1989"/>
                  </a:lnTo>
                  <a:lnTo>
                    <a:pt x="166801" y="0"/>
                  </a:lnTo>
                  <a:close/>
                </a:path>
              </a:pathLst>
            </a:custGeom>
            <a:solidFill>
              <a:srgbClr val="E41E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45318" y="581646"/>
              <a:ext cx="252751" cy="2289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3FC5D3CC-DA91-5B45-96B0-EBFCAA3D4F08}"/>
              </a:ext>
            </a:extLst>
          </p:cNvPr>
          <p:cNvGrpSpPr/>
          <p:nvPr/>
        </p:nvGrpSpPr>
        <p:grpSpPr>
          <a:xfrm>
            <a:off x="7931467" y="7283451"/>
            <a:ext cx="1625595" cy="145581"/>
            <a:chOff x="7931467" y="7283451"/>
            <a:chExt cx="1625595" cy="145581"/>
          </a:xfrm>
        </p:grpSpPr>
        <p:sp>
          <p:nvSpPr>
            <p:cNvPr id="11" name="object 11"/>
            <p:cNvSpPr/>
            <p:nvPr/>
          </p:nvSpPr>
          <p:spPr>
            <a:xfrm>
              <a:off x="8892190" y="7284863"/>
              <a:ext cx="124891" cy="14296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038250" y="7284863"/>
              <a:ext cx="124891" cy="14296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186822" y="7283656"/>
              <a:ext cx="370240" cy="1453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598017" y="7283451"/>
              <a:ext cx="278130" cy="145415"/>
            </a:xfrm>
            <a:custGeom>
              <a:avLst/>
              <a:gdLst/>
              <a:ahLst/>
              <a:cxnLst/>
              <a:rect l="l" t="t" r="r" b="b"/>
              <a:pathLst>
                <a:path w="278129" h="145415">
                  <a:moveTo>
                    <a:pt x="73203" y="0"/>
                  </a:moveTo>
                  <a:lnTo>
                    <a:pt x="43542" y="5738"/>
                  </a:lnTo>
                  <a:lnTo>
                    <a:pt x="20376" y="21358"/>
                  </a:lnTo>
                  <a:lnTo>
                    <a:pt x="5304" y="44469"/>
                  </a:lnTo>
                  <a:lnTo>
                    <a:pt x="0" y="72288"/>
                  </a:lnTo>
                  <a:lnTo>
                    <a:pt x="0" y="73482"/>
                  </a:lnTo>
                  <a:lnTo>
                    <a:pt x="5371" y="101410"/>
                  </a:lnTo>
                  <a:lnTo>
                    <a:pt x="20456" y="124367"/>
                  </a:lnTo>
                  <a:lnTo>
                    <a:pt x="43296" y="139757"/>
                  </a:lnTo>
                  <a:lnTo>
                    <a:pt x="72010" y="145376"/>
                  </a:lnTo>
                  <a:lnTo>
                    <a:pt x="87525" y="144168"/>
                  </a:lnTo>
                  <a:lnTo>
                    <a:pt x="121997" y="127698"/>
                  </a:lnTo>
                  <a:lnTo>
                    <a:pt x="130137" y="116852"/>
                  </a:lnTo>
                  <a:lnTo>
                    <a:pt x="73000" y="116852"/>
                  </a:lnTo>
                  <a:lnTo>
                    <a:pt x="56469" y="113338"/>
                  </a:lnTo>
                  <a:lnTo>
                    <a:pt x="43589" y="103801"/>
                  </a:lnTo>
                  <a:lnTo>
                    <a:pt x="35226" y="89747"/>
                  </a:lnTo>
                  <a:lnTo>
                    <a:pt x="32315" y="73075"/>
                  </a:lnTo>
                  <a:lnTo>
                    <a:pt x="32246" y="72288"/>
                  </a:lnTo>
                  <a:lnTo>
                    <a:pt x="35283" y="55279"/>
                  </a:lnTo>
                  <a:lnTo>
                    <a:pt x="43741" y="41360"/>
                  </a:lnTo>
                  <a:lnTo>
                    <a:pt x="56640" y="31961"/>
                  </a:lnTo>
                  <a:lnTo>
                    <a:pt x="73000" y="28511"/>
                  </a:lnTo>
                  <a:lnTo>
                    <a:pt x="126213" y="28511"/>
                  </a:lnTo>
                  <a:lnTo>
                    <a:pt x="126213" y="21082"/>
                  </a:lnTo>
                  <a:lnTo>
                    <a:pt x="87802" y="1012"/>
                  </a:lnTo>
                  <a:lnTo>
                    <a:pt x="73203" y="0"/>
                  </a:lnTo>
                  <a:close/>
                </a:path>
                <a:path w="278129" h="145415">
                  <a:moveTo>
                    <a:pt x="162434" y="94361"/>
                  </a:moveTo>
                  <a:lnTo>
                    <a:pt x="152782" y="94488"/>
                  </a:lnTo>
                  <a:lnTo>
                    <a:pt x="140742" y="106845"/>
                  </a:lnTo>
                  <a:lnTo>
                    <a:pt x="140821" y="113806"/>
                  </a:lnTo>
                  <a:lnTo>
                    <a:pt x="182358" y="142692"/>
                  </a:lnTo>
                  <a:lnTo>
                    <a:pt x="214567" y="145135"/>
                  </a:lnTo>
                  <a:lnTo>
                    <a:pt x="239939" y="137885"/>
                  </a:lnTo>
                  <a:lnTo>
                    <a:pt x="260097" y="121893"/>
                  </a:lnTo>
                  <a:lnTo>
                    <a:pt x="262850" y="117259"/>
                  </a:lnTo>
                  <a:lnTo>
                    <a:pt x="205106" y="117259"/>
                  </a:lnTo>
                  <a:lnTo>
                    <a:pt x="197172" y="116593"/>
                  </a:lnTo>
                  <a:lnTo>
                    <a:pt x="189843" y="114646"/>
                  </a:lnTo>
                  <a:lnTo>
                    <a:pt x="182967" y="111494"/>
                  </a:lnTo>
                  <a:lnTo>
                    <a:pt x="175807" y="106845"/>
                  </a:lnTo>
                  <a:lnTo>
                    <a:pt x="168619" y="100380"/>
                  </a:lnTo>
                  <a:lnTo>
                    <a:pt x="162434" y="94361"/>
                  </a:lnTo>
                  <a:close/>
                </a:path>
                <a:path w="278129" h="145415">
                  <a:moveTo>
                    <a:pt x="262593" y="28905"/>
                  </a:moveTo>
                  <a:lnTo>
                    <a:pt x="205106" y="28905"/>
                  </a:lnTo>
                  <a:lnTo>
                    <a:pt x="221637" y="32418"/>
                  </a:lnTo>
                  <a:lnTo>
                    <a:pt x="234517" y="41956"/>
                  </a:lnTo>
                  <a:lnTo>
                    <a:pt x="242880" y="56010"/>
                  </a:lnTo>
                  <a:lnTo>
                    <a:pt x="245791" y="72682"/>
                  </a:lnTo>
                  <a:lnTo>
                    <a:pt x="245860" y="73482"/>
                  </a:lnTo>
                  <a:lnTo>
                    <a:pt x="242823" y="90486"/>
                  </a:lnTo>
                  <a:lnTo>
                    <a:pt x="234365" y="104405"/>
                  </a:lnTo>
                  <a:lnTo>
                    <a:pt x="221466" y="113806"/>
                  </a:lnTo>
                  <a:lnTo>
                    <a:pt x="205106" y="117259"/>
                  </a:lnTo>
                  <a:lnTo>
                    <a:pt x="262850" y="117259"/>
                  </a:lnTo>
                  <a:lnTo>
                    <a:pt x="273396" y="99506"/>
                  </a:lnTo>
                  <a:lnTo>
                    <a:pt x="278120" y="73482"/>
                  </a:lnTo>
                  <a:lnTo>
                    <a:pt x="278118" y="72288"/>
                  </a:lnTo>
                  <a:lnTo>
                    <a:pt x="272748" y="44359"/>
                  </a:lnTo>
                  <a:lnTo>
                    <a:pt x="262593" y="28905"/>
                  </a:lnTo>
                  <a:close/>
                </a:path>
                <a:path w="278129" h="145415">
                  <a:moveTo>
                    <a:pt x="206109" y="393"/>
                  </a:moveTo>
                  <a:lnTo>
                    <a:pt x="160656" y="14389"/>
                  </a:lnTo>
                  <a:lnTo>
                    <a:pt x="124129" y="67168"/>
                  </a:lnTo>
                  <a:lnTo>
                    <a:pt x="111898" y="91836"/>
                  </a:lnTo>
                  <a:lnTo>
                    <a:pt x="98565" y="109385"/>
                  </a:lnTo>
                  <a:lnTo>
                    <a:pt x="93006" y="112566"/>
                  </a:lnTo>
                  <a:lnTo>
                    <a:pt x="87050" y="114909"/>
                  </a:lnTo>
                  <a:lnTo>
                    <a:pt x="80459" y="116357"/>
                  </a:lnTo>
                  <a:lnTo>
                    <a:pt x="73000" y="116852"/>
                  </a:lnTo>
                  <a:lnTo>
                    <a:pt x="130137" y="116852"/>
                  </a:lnTo>
                  <a:lnTo>
                    <a:pt x="136153" y="108247"/>
                  </a:lnTo>
                  <a:lnTo>
                    <a:pt x="147168" y="84421"/>
                  </a:lnTo>
                  <a:lnTo>
                    <a:pt x="160812" y="58659"/>
                  </a:lnTo>
                  <a:lnTo>
                    <a:pt x="180798" y="35547"/>
                  </a:lnTo>
                  <a:lnTo>
                    <a:pt x="187694" y="31280"/>
                  </a:lnTo>
                  <a:lnTo>
                    <a:pt x="195098" y="28905"/>
                  </a:lnTo>
                  <a:lnTo>
                    <a:pt x="262593" y="28905"/>
                  </a:lnTo>
                  <a:lnTo>
                    <a:pt x="257663" y="21402"/>
                  </a:lnTo>
                  <a:lnTo>
                    <a:pt x="234823" y="6013"/>
                  </a:lnTo>
                  <a:lnTo>
                    <a:pt x="206109" y="393"/>
                  </a:lnTo>
                  <a:close/>
                </a:path>
                <a:path w="278129" h="145415">
                  <a:moveTo>
                    <a:pt x="126213" y="28511"/>
                  </a:moveTo>
                  <a:lnTo>
                    <a:pt x="73000" y="28511"/>
                  </a:lnTo>
                  <a:lnTo>
                    <a:pt x="80936" y="29177"/>
                  </a:lnTo>
                  <a:lnTo>
                    <a:pt x="88267" y="31124"/>
                  </a:lnTo>
                  <a:lnTo>
                    <a:pt x="95144" y="34276"/>
                  </a:lnTo>
                  <a:lnTo>
                    <a:pt x="101715" y="38557"/>
                  </a:lnTo>
                  <a:lnTo>
                    <a:pt x="103925" y="39954"/>
                  </a:lnTo>
                  <a:lnTo>
                    <a:pt x="106744" y="41567"/>
                  </a:lnTo>
                  <a:lnTo>
                    <a:pt x="119393" y="41567"/>
                  </a:lnTo>
                  <a:lnTo>
                    <a:pt x="126213" y="34937"/>
                  </a:lnTo>
                  <a:lnTo>
                    <a:pt x="126213" y="28511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931467" y="7283452"/>
              <a:ext cx="127482" cy="1455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082252" y="7285864"/>
              <a:ext cx="117424" cy="1419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223789" y="7284259"/>
              <a:ext cx="327938" cy="14456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44500" y="7246571"/>
            <a:ext cx="452818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496A0"/>
                </a:solidFill>
                <a:latin typeface="Arial"/>
                <a:cs typeface="Arial"/>
              </a:rPr>
              <a:t>© </a:t>
            </a:r>
            <a:r>
              <a:rPr sz="700" spc="-5" dirty="0">
                <a:solidFill>
                  <a:srgbClr val="8496A0"/>
                </a:solidFill>
                <a:latin typeface="Arial"/>
                <a:cs typeface="Arial"/>
              </a:rPr>
              <a:t>2019 </a:t>
            </a:r>
            <a:r>
              <a:rPr sz="700" dirty="0">
                <a:solidFill>
                  <a:srgbClr val="8496A0"/>
                </a:solidFill>
                <a:latin typeface="Arial"/>
                <a:cs typeface="Arial"/>
              </a:rPr>
              <a:t>The </a:t>
            </a:r>
            <a:r>
              <a:rPr sz="700" spc="-5" dirty="0">
                <a:solidFill>
                  <a:srgbClr val="8496A0"/>
                </a:solidFill>
                <a:latin typeface="Arial"/>
                <a:cs typeface="Arial"/>
              </a:rPr>
              <a:t>Coca-Cola Company </a:t>
            </a:r>
            <a:r>
              <a:rPr sz="700" dirty="0">
                <a:solidFill>
                  <a:srgbClr val="8496A0"/>
                </a:solidFill>
                <a:latin typeface="Arial"/>
                <a:cs typeface="Arial"/>
              </a:rPr>
              <a:t>| </a:t>
            </a:r>
            <a:r>
              <a:rPr sz="700" spc="-5" dirty="0">
                <a:solidFill>
                  <a:srgbClr val="8496A0"/>
                </a:solidFill>
                <a:latin typeface="Arial"/>
                <a:cs typeface="Arial"/>
              </a:rPr>
              <a:t>Coca-Cola </a:t>
            </a:r>
            <a:r>
              <a:rPr sz="700" dirty="0">
                <a:solidFill>
                  <a:srgbClr val="8496A0"/>
                </a:solidFill>
                <a:latin typeface="Arial"/>
                <a:cs typeface="Arial"/>
              </a:rPr>
              <a:t>Freestyle® </a:t>
            </a:r>
            <a:r>
              <a:rPr sz="700" spc="-5" dirty="0">
                <a:solidFill>
                  <a:srgbClr val="8496A0"/>
                </a:solidFill>
                <a:latin typeface="Arial"/>
                <a:cs typeface="Arial"/>
              </a:rPr>
              <a:t>7000 </a:t>
            </a:r>
            <a:r>
              <a:rPr sz="700" dirty="0">
                <a:solidFill>
                  <a:srgbClr val="8496A0"/>
                </a:solidFill>
                <a:latin typeface="Arial"/>
                <a:cs typeface="Arial"/>
              </a:rPr>
              <a:t>Small Parts | </a:t>
            </a:r>
            <a:r>
              <a:rPr sz="700" spc="-5" dirty="0">
                <a:solidFill>
                  <a:srgbClr val="8496A0"/>
                </a:solidFill>
                <a:latin typeface="Arial"/>
                <a:cs typeface="Arial"/>
              </a:rPr>
              <a:t>Classified </a:t>
            </a:r>
            <a:r>
              <a:rPr sz="700" dirty="0">
                <a:solidFill>
                  <a:srgbClr val="8496A0"/>
                </a:solidFill>
                <a:latin typeface="Arial"/>
                <a:cs typeface="Arial"/>
              </a:rPr>
              <a:t>- </a:t>
            </a:r>
            <a:r>
              <a:rPr sz="700" spc="-5" dirty="0">
                <a:solidFill>
                  <a:srgbClr val="8496A0"/>
                </a:solidFill>
                <a:latin typeface="Arial"/>
                <a:cs typeface="Arial"/>
              </a:rPr>
              <a:t>Confidential </a:t>
            </a:r>
            <a:r>
              <a:rPr sz="700" dirty="0">
                <a:solidFill>
                  <a:srgbClr val="8496A0"/>
                </a:solidFill>
                <a:latin typeface="Arial"/>
                <a:cs typeface="Arial"/>
              </a:rPr>
              <a:t>|</a:t>
            </a:r>
            <a:r>
              <a:rPr sz="700" spc="95" dirty="0">
                <a:solidFill>
                  <a:srgbClr val="8496A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8496A0"/>
                </a:solidFill>
                <a:latin typeface="Arial"/>
                <a:cs typeface="Arial"/>
              </a:rPr>
              <a:t>v190322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639060" y="417507"/>
            <a:ext cx="43319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Small </a:t>
            </a:r>
            <a:r>
              <a:rPr spc="15" dirty="0"/>
              <a:t>Parts</a:t>
            </a:r>
            <a:r>
              <a:rPr spc="-75" dirty="0"/>
              <a:t> </a:t>
            </a:r>
            <a:r>
              <a:rPr spc="20" dirty="0"/>
              <a:t>Program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8306191" y="6612929"/>
            <a:ext cx="8731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8496A0"/>
                </a:solidFill>
                <a:latin typeface="Arial"/>
                <a:cs typeface="Arial"/>
              </a:rPr>
              <a:t>7</a:t>
            </a:r>
            <a:r>
              <a:rPr lang="en-US" sz="3000" spc="-5" dirty="0">
                <a:solidFill>
                  <a:srgbClr val="8496A0"/>
                </a:solidFill>
                <a:latin typeface="Arial"/>
                <a:cs typeface="Arial"/>
              </a:rPr>
              <a:t>1</a:t>
            </a:r>
            <a:r>
              <a:rPr sz="3000" spc="-5" dirty="0">
                <a:solidFill>
                  <a:srgbClr val="8496A0"/>
                </a:solidFill>
                <a:latin typeface="Arial"/>
                <a:cs typeface="Arial"/>
              </a:rPr>
              <a:t>00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7200" y="10526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E41E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7200" y="716915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E41E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44500" y="1099318"/>
            <a:ext cx="5708015" cy="6858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spc="-30" dirty="0">
                <a:solidFill>
                  <a:srgbClr val="465A65"/>
                </a:solidFill>
                <a:latin typeface="Arial"/>
                <a:cs typeface="Arial"/>
              </a:rPr>
              <a:t>Request </a:t>
            </a:r>
            <a:r>
              <a:rPr sz="2000" dirty="0">
                <a:solidFill>
                  <a:srgbClr val="465A65"/>
                </a:solidFill>
                <a:latin typeface="Arial"/>
                <a:cs typeface="Arial"/>
              </a:rPr>
              <a:t>a </a:t>
            </a:r>
            <a:r>
              <a:rPr sz="2000" spc="-25" dirty="0">
                <a:solidFill>
                  <a:srgbClr val="465A65"/>
                </a:solidFill>
                <a:latin typeface="Arial"/>
                <a:cs typeface="Arial"/>
              </a:rPr>
              <a:t>small </a:t>
            </a:r>
            <a:r>
              <a:rPr sz="2000" spc="-30" dirty="0">
                <a:solidFill>
                  <a:srgbClr val="465A65"/>
                </a:solidFill>
                <a:latin typeface="Arial"/>
                <a:cs typeface="Arial"/>
              </a:rPr>
              <a:t>parts order </a:t>
            </a:r>
            <a:r>
              <a:rPr sz="2000" spc="-20" dirty="0">
                <a:solidFill>
                  <a:srgbClr val="465A65"/>
                </a:solidFill>
                <a:latin typeface="Arial"/>
                <a:cs typeface="Arial"/>
              </a:rPr>
              <a:t>by </a:t>
            </a:r>
            <a:r>
              <a:rPr sz="2000" spc="-30" dirty="0">
                <a:solidFill>
                  <a:srgbClr val="465A65"/>
                </a:solidFill>
                <a:latin typeface="Arial"/>
                <a:cs typeface="Arial"/>
              </a:rPr>
              <a:t>calling</a:t>
            </a:r>
            <a:r>
              <a:rPr sz="2000" spc="-325" dirty="0">
                <a:solidFill>
                  <a:srgbClr val="465A65"/>
                </a:solidFill>
                <a:latin typeface="Arial"/>
                <a:cs typeface="Arial"/>
              </a:rPr>
              <a:t> </a:t>
            </a:r>
            <a:r>
              <a:rPr sz="2000" spc="-30" dirty="0">
                <a:solidFill>
                  <a:srgbClr val="465A65"/>
                </a:solidFill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000" spc="-35" dirty="0">
                <a:solidFill>
                  <a:srgbClr val="465A65"/>
                </a:solidFill>
                <a:latin typeface="Arial"/>
                <a:cs typeface="Arial"/>
              </a:rPr>
              <a:t>Coca-Cola </a:t>
            </a:r>
            <a:r>
              <a:rPr sz="2000" spc="-30" dirty="0">
                <a:solidFill>
                  <a:srgbClr val="465A65"/>
                </a:solidFill>
                <a:latin typeface="Arial"/>
                <a:cs typeface="Arial"/>
              </a:rPr>
              <a:t>service number </a:t>
            </a:r>
            <a:r>
              <a:rPr sz="2000" b="1" spc="-35" dirty="0">
                <a:solidFill>
                  <a:srgbClr val="E41E2A"/>
                </a:solidFill>
                <a:latin typeface="Arial"/>
                <a:cs typeface="Arial"/>
              </a:rPr>
              <a:t>1-800-241-COKE</a:t>
            </a:r>
            <a:r>
              <a:rPr sz="2000" b="1" spc="-150" dirty="0">
                <a:solidFill>
                  <a:srgbClr val="E41E2A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E41E2A"/>
                </a:solidFill>
                <a:latin typeface="Arial"/>
                <a:cs typeface="Arial"/>
              </a:rPr>
              <a:t>(2653)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71459" y="1126062"/>
            <a:ext cx="16484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marR="5080" indent="-7556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1000" spc="-10" dirty="0">
                <a:solidFill>
                  <a:srgbClr val="465A65"/>
                </a:solidFill>
                <a:latin typeface="Arial"/>
                <a:cs typeface="Arial"/>
              </a:rPr>
              <a:t>Per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location, order </a:t>
            </a:r>
            <a:r>
              <a:rPr sz="1000" spc="-10" dirty="0">
                <a:solidFill>
                  <a:srgbClr val="465A65"/>
                </a:solidFill>
                <a:latin typeface="Arial"/>
                <a:cs typeface="Arial"/>
              </a:rPr>
              <a:t>up to</a:t>
            </a:r>
            <a:r>
              <a:rPr sz="1000" spc="-160" dirty="0">
                <a:solidFill>
                  <a:srgbClr val="465A65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$25  </a:t>
            </a:r>
            <a:r>
              <a:rPr sz="1000" spc="-10" dirty="0">
                <a:solidFill>
                  <a:srgbClr val="465A65"/>
                </a:solidFill>
                <a:latin typeface="Arial"/>
                <a:cs typeface="Arial"/>
              </a:rPr>
              <a:t>(at no </a:t>
            </a: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charge) </a:t>
            </a:r>
            <a:r>
              <a:rPr sz="1000" spc="-10" dirty="0">
                <a:solidFill>
                  <a:srgbClr val="465A65"/>
                </a:solidFill>
                <a:latin typeface="Arial"/>
                <a:cs typeface="Arial"/>
              </a:rPr>
              <a:t>of </a:t>
            </a: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small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parts  listed</a:t>
            </a:r>
            <a:r>
              <a:rPr sz="1000" spc="-40" dirty="0">
                <a:solidFill>
                  <a:srgbClr val="465A65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here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71459" y="1697561"/>
            <a:ext cx="13995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marR="5080" indent="-75565">
              <a:lnSpc>
                <a:spcPct val="10000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Shipping requests</a:t>
            </a:r>
            <a:r>
              <a:rPr sz="1000" spc="-110" dirty="0">
                <a:solidFill>
                  <a:srgbClr val="465A65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other  </a:t>
            </a: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than standard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ground  </a:t>
            </a: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transportation </a:t>
            </a:r>
            <a:r>
              <a:rPr sz="1000" spc="-10" dirty="0">
                <a:solidFill>
                  <a:srgbClr val="465A65"/>
                </a:solidFill>
                <a:latin typeface="Arial"/>
                <a:cs typeface="Arial"/>
              </a:rPr>
              <a:t>may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be  </a:t>
            </a: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charged </a:t>
            </a:r>
            <a:r>
              <a:rPr sz="1000" spc="-10" dirty="0">
                <a:solidFill>
                  <a:srgbClr val="465A65"/>
                </a:solidFill>
                <a:latin typeface="Arial"/>
                <a:cs typeface="Arial"/>
              </a:rPr>
              <a:t>to </a:t>
            </a: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your</a:t>
            </a:r>
            <a:r>
              <a:rPr sz="1000" spc="-95" dirty="0">
                <a:solidFill>
                  <a:srgbClr val="465A65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outlet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71459" y="2421461"/>
            <a:ext cx="14941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 marR="5080" indent="-75565">
              <a:lnSpc>
                <a:spcPct val="100000"/>
              </a:lnSpc>
              <a:spcBef>
                <a:spcPts val="100"/>
              </a:spcBef>
              <a:buChar char="•"/>
              <a:tabLst>
                <a:tab pos="88900" algn="l"/>
              </a:tabLst>
            </a:pP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Contact </a:t>
            </a: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your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Coca-Cola  </a:t>
            </a: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representative with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any  questions about </a:t>
            </a:r>
            <a:r>
              <a:rPr sz="1000" spc="-10" dirty="0">
                <a:solidFill>
                  <a:srgbClr val="465A65"/>
                </a:solidFill>
                <a:latin typeface="Arial"/>
                <a:cs typeface="Arial"/>
              </a:rPr>
              <a:t>the</a:t>
            </a:r>
            <a:r>
              <a:rPr sz="1000" spc="-114" dirty="0">
                <a:solidFill>
                  <a:srgbClr val="465A65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65A65"/>
                </a:solidFill>
                <a:latin typeface="Arial"/>
                <a:cs typeface="Arial"/>
              </a:rPr>
              <a:t>small 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parts</a:t>
            </a:r>
            <a:r>
              <a:rPr sz="1000" spc="-40" dirty="0">
                <a:solidFill>
                  <a:srgbClr val="465A65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465A65"/>
                </a:solidFill>
                <a:latin typeface="Arial"/>
                <a:cs typeface="Arial"/>
              </a:rPr>
              <a:t>programs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763509" y="1052652"/>
            <a:ext cx="1962150" cy="2242185"/>
          </a:xfrm>
          <a:custGeom>
            <a:avLst/>
            <a:gdLst/>
            <a:ahLst/>
            <a:cxnLst/>
            <a:rect l="l" t="t" r="r" b="b"/>
            <a:pathLst>
              <a:path w="1962150" h="2242185">
                <a:moveTo>
                  <a:pt x="0" y="2241562"/>
                </a:moveTo>
                <a:lnTo>
                  <a:pt x="1962150" y="2241562"/>
                </a:lnTo>
                <a:lnTo>
                  <a:pt x="1962150" y="0"/>
                </a:lnTo>
                <a:lnTo>
                  <a:pt x="0" y="0"/>
                </a:lnTo>
                <a:lnTo>
                  <a:pt x="0" y="2241562"/>
                </a:lnTo>
                <a:close/>
              </a:path>
            </a:pathLst>
          </a:custGeom>
          <a:ln w="12700">
            <a:solidFill>
              <a:srgbClr val="E41E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67A4130A-54A1-C84F-A58A-2074F1731638}"/>
              </a:ext>
            </a:extLst>
          </p:cNvPr>
          <p:cNvGrpSpPr/>
          <p:nvPr/>
        </p:nvGrpSpPr>
        <p:grpSpPr>
          <a:xfrm>
            <a:off x="454025" y="2157095"/>
            <a:ext cx="839469" cy="1322946"/>
            <a:chOff x="454025" y="2157095"/>
            <a:chExt cx="839469" cy="1322946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F65B093E-72AF-6842-B86B-9ED7D11E652F}"/>
                </a:ext>
              </a:extLst>
            </p:cNvPr>
            <p:cNvGrpSpPr/>
            <p:nvPr/>
          </p:nvGrpSpPr>
          <p:grpSpPr>
            <a:xfrm>
              <a:off x="708727" y="2377669"/>
              <a:ext cx="338634" cy="581832"/>
              <a:chOff x="708727" y="2377669"/>
              <a:chExt cx="338634" cy="581832"/>
            </a:xfrm>
          </p:grpSpPr>
          <p:sp>
            <p:nvSpPr>
              <p:cNvPr id="169" name="bk object 131">
                <a:extLst>
                  <a:ext uri="{FF2B5EF4-FFF2-40B4-BE49-F238E27FC236}">
                    <a16:creationId xmlns:a16="http://schemas.microsoft.com/office/drawing/2014/main" id="{855F42ED-AB89-C340-8284-4E1F843512EE}"/>
                  </a:ext>
                </a:extLst>
              </p:cNvPr>
              <p:cNvSpPr/>
              <p:nvPr/>
            </p:nvSpPr>
            <p:spPr>
              <a:xfrm>
                <a:off x="708727" y="2377669"/>
                <a:ext cx="338455" cy="573405"/>
              </a:xfrm>
              <a:custGeom>
                <a:avLst/>
                <a:gdLst/>
                <a:ahLst/>
                <a:cxnLst/>
                <a:rect l="l" t="t" r="r" b="b"/>
                <a:pathLst>
                  <a:path w="338455" h="573405">
                    <a:moveTo>
                      <a:pt x="287067" y="265709"/>
                    </a:moveTo>
                    <a:lnTo>
                      <a:pt x="51841" y="265709"/>
                    </a:lnTo>
                    <a:lnTo>
                      <a:pt x="72174" y="558952"/>
                    </a:lnTo>
                    <a:lnTo>
                      <a:pt x="78685" y="561186"/>
                    </a:lnTo>
                    <a:lnTo>
                      <a:pt x="98729" y="566102"/>
                    </a:lnTo>
                    <a:lnTo>
                      <a:pt x="133070" y="571018"/>
                    </a:lnTo>
                    <a:lnTo>
                      <a:pt x="182473" y="573252"/>
                    </a:lnTo>
                    <a:lnTo>
                      <a:pt x="226694" y="572933"/>
                    </a:lnTo>
                    <a:lnTo>
                      <a:pt x="250297" y="570698"/>
                    </a:lnTo>
                    <a:lnTo>
                      <a:pt x="261262" y="564631"/>
                    </a:lnTo>
                    <a:lnTo>
                      <a:pt x="267563" y="552818"/>
                    </a:lnTo>
                    <a:lnTo>
                      <a:pt x="287067" y="265709"/>
                    </a:lnTo>
                    <a:close/>
                  </a:path>
                  <a:path w="338455" h="573405">
                    <a:moveTo>
                      <a:pt x="10223" y="127317"/>
                    </a:moveTo>
                    <a:lnTo>
                      <a:pt x="3416" y="138201"/>
                    </a:lnTo>
                    <a:lnTo>
                      <a:pt x="0" y="138887"/>
                    </a:lnTo>
                    <a:lnTo>
                      <a:pt x="43" y="156578"/>
                    </a:lnTo>
                    <a:lnTo>
                      <a:pt x="308" y="164764"/>
                    </a:lnTo>
                    <a:lnTo>
                      <a:pt x="2468" y="170286"/>
                    </a:lnTo>
                    <a:lnTo>
                      <a:pt x="8331" y="173891"/>
                    </a:lnTo>
                    <a:lnTo>
                      <a:pt x="19748" y="177685"/>
                    </a:lnTo>
                    <a:lnTo>
                      <a:pt x="18389" y="196748"/>
                    </a:lnTo>
                    <a:lnTo>
                      <a:pt x="15944" y="197473"/>
                    </a:lnTo>
                    <a:lnTo>
                      <a:pt x="10564" y="201066"/>
                    </a:lnTo>
                    <a:lnTo>
                      <a:pt x="5182" y="209650"/>
                    </a:lnTo>
                    <a:lnTo>
                      <a:pt x="2730" y="225348"/>
                    </a:lnTo>
                    <a:lnTo>
                      <a:pt x="7357" y="237666"/>
                    </a:lnTo>
                    <a:lnTo>
                      <a:pt x="18003" y="249767"/>
                    </a:lnTo>
                    <a:lnTo>
                      <a:pt x="29814" y="259749"/>
                    </a:lnTo>
                    <a:lnTo>
                      <a:pt x="37934" y="265709"/>
                    </a:lnTo>
                    <a:lnTo>
                      <a:pt x="41198" y="266128"/>
                    </a:lnTo>
                    <a:lnTo>
                      <a:pt x="51841" y="265709"/>
                    </a:lnTo>
                    <a:lnTo>
                      <a:pt x="287067" y="265709"/>
                    </a:lnTo>
                    <a:lnTo>
                      <a:pt x="287312" y="262115"/>
                    </a:lnTo>
                    <a:lnTo>
                      <a:pt x="303406" y="259741"/>
                    </a:lnTo>
                    <a:lnTo>
                      <a:pt x="316598" y="257937"/>
                    </a:lnTo>
                    <a:lnTo>
                      <a:pt x="328414" y="256164"/>
                    </a:lnTo>
                    <a:lnTo>
                      <a:pt x="334549" y="253952"/>
                    </a:lnTo>
                    <a:lnTo>
                      <a:pt x="336979" y="249839"/>
                    </a:lnTo>
                    <a:lnTo>
                      <a:pt x="337680" y="242366"/>
                    </a:lnTo>
                    <a:lnTo>
                      <a:pt x="337007" y="233514"/>
                    </a:lnTo>
                    <a:lnTo>
                      <a:pt x="337007" y="207645"/>
                    </a:lnTo>
                    <a:lnTo>
                      <a:pt x="329526" y="206286"/>
                    </a:lnTo>
                    <a:lnTo>
                      <a:pt x="328841" y="183134"/>
                    </a:lnTo>
                    <a:lnTo>
                      <a:pt x="338378" y="180416"/>
                    </a:lnTo>
                    <a:lnTo>
                      <a:pt x="338378" y="159994"/>
                    </a:lnTo>
                    <a:lnTo>
                      <a:pt x="337680" y="156578"/>
                    </a:lnTo>
                    <a:lnTo>
                      <a:pt x="337680" y="138887"/>
                    </a:lnTo>
                    <a:lnTo>
                      <a:pt x="322033" y="136842"/>
                    </a:lnTo>
                    <a:lnTo>
                      <a:pt x="322158" y="129362"/>
                    </a:lnTo>
                    <a:lnTo>
                      <a:pt x="16357" y="129362"/>
                    </a:lnTo>
                    <a:lnTo>
                      <a:pt x="10223" y="127317"/>
                    </a:lnTo>
                    <a:close/>
                  </a:path>
                  <a:path w="338455" h="573405">
                    <a:moveTo>
                      <a:pt x="12941" y="98717"/>
                    </a:moveTo>
                    <a:lnTo>
                      <a:pt x="12941" y="113703"/>
                    </a:lnTo>
                    <a:lnTo>
                      <a:pt x="17703" y="119824"/>
                    </a:lnTo>
                    <a:lnTo>
                      <a:pt x="16357" y="129362"/>
                    </a:lnTo>
                    <a:lnTo>
                      <a:pt x="322158" y="129362"/>
                    </a:lnTo>
                    <a:lnTo>
                      <a:pt x="322656" y="99402"/>
                    </a:lnTo>
                    <a:lnTo>
                      <a:pt x="19748" y="99402"/>
                    </a:lnTo>
                    <a:lnTo>
                      <a:pt x="12941" y="98717"/>
                    </a:lnTo>
                    <a:close/>
                  </a:path>
                  <a:path w="338455" h="573405">
                    <a:moveTo>
                      <a:pt x="176339" y="0"/>
                    </a:moveTo>
                    <a:lnTo>
                      <a:pt x="88510" y="691"/>
                    </a:lnTo>
                    <a:lnTo>
                      <a:pt x="43064" y="5530"/>
                    </a:lnTo>
                    <a:lnTo>
                      <a:pt x="21107" y="44246"/>
                    </a:lnTo>
                    <a:lnTo>
                      <a:pt x="19748" y="99402"/>
                    </a:lnTo>
                    <a:lnTo>
                      <a:pt x="322656" y="99402"/>
                    </a:lnTo>
                    <a:lnTo>
                      <a:pt x="323392" y="55143"/>
                    </a:lnTo>
                    <a:lnTo>
                      <a:pt x="321764" y="46527"/>
                    </a:lnTo>
                    <a:lnTo>
                      <a:pt x="306797" y="27571"/>
                    </a:lnTo>
                    <a:lnTo>
                      <a:pt x="263363" y="8616"/>
                    </a:lnTo>
                    <a:lnTo>
                      <a:pt x="176339" y="0"/>
                    </a:lnTo>
                    <a:close/>
                  </a:path>
                </a:pathLst>
              </a:custGeom>
              <a:solidFill>
                <a:srgbClr val="2325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0" name="bk object 132">
                <a:extLst>
                  <a:ext uri="{FF2B5EF4-FFF2-40B4-BE49-F238E27FC236}">
                    <a16:creationId xmlns:a16="http://schemas.microsoft.com/office/drawing/2014/main" id="{B8EC2A0D-95C0-5247-9463-331409DE720B}"/>
                  </a:ext>
                </a:extLst>
              </p:cNvPr>
              <p:cNvSpPr/>
              <p:nvPr/>
            </p:nvSpPr>
            <p:spPr>
              <a:xfrm>
                <a:off x="724510" y="2576828"/>
                <a:ext cx="320675" cy="67310"/>
              </a:xfrm>
              <a:custGeom>
                <a:avLst/>
                <a:gdLst/>
                <a:ahLst/>
                <a:cxnLst/>
                <a:rect l="l" t="t" r="r" b="b"/>
                <a:pathLst>
                  <a:path w="320675" h="67310">
                    <a:moveTo>
                      <a:pt x="151260" y="0"/>
                    </a:moveTo>
                    <a:lnTo>
                      <a:pt x="76967" y="5873"/>
                    </a:lnTo>
                    <a:lnTo>
                      <a:pt x="30983" y="19124"/>
                    </a:lnTo>
                    <a:lnTo>
                      <a:pt x="0" y="48390"/>
                    </a:lnTo>
                    <a:lnTo>
                      <a:pt x="2043" y="53289"/>
                    </a:lnTo>
                    <a:lnTo>
                      <a:pt x="8765" y="58606"/>
                    </a:lnTo>
                    <a:lnTo>
                      <a:pt x="22190" y="66700"/>
                    </a:lnTo>
                    <a:lnTo>
                      <a:pt x="271122" y="66827"/>
                    </a:lnTo>
                    <a:lnTo>
                      <a:pt x="278790" y="65258"/>
                    </a:lnTo>
                    <a:lnTo>
                      <a:pt x="295659" y="61315"/>
                    </a:lnTo>
                    <a:lnTo>
                      <a:pt x="312528" y="56143"/>
                    </a:lnTo>
                    <a:lnTo>
                      <a:pt x="320195" y="50888"/>
                    </a:lnTo>
                    <a:lnTo>
                      <a:pt x="312987" y="40178"/>
                    </a:lnTo>
                    <a:lnTo>
                      <a:pt x="286896" y="22991"/>
                    </a:lnTo>
                    <a:lnTo>
                      <a:pt x="235220" y="7031"/>
                    </a:lnTo>
                    <a:lnTo>
                      <a:pt x="151260" y="0"/>
                    </a:lnTo>
                    <a:close/>
                  </a:path>
                </a:pathLst>
              </a:custGeom>
              <a:solidFill>
                <a:srgbClr val="484D5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1" name="bk object 133">
                <a:extLst>
                  <a:ext uri="{FF2B5EF4-FFF2-40B4-BE49-F238E27FC236}">
                    <a16:creationId xmlns:a16="http://schemas.microsoft.com/office/drawing/2014/main" id="{31B21631-7CB8-E54B-B664-D1107DFE748E}"/>
                  </a:ext>
                </a:extLst>
              </p:cNvPr>
              <p:cNvSpPr/>
              <p:nvPr/>
            </p:nvSpPr>
            <p:spPr>
              <a:xfrm>
                <a:off x="760613" y="2618383"/>
                <a:ext cx="235585" cy="332740"/>
              </a:xfrm>
              <a:custGeom>
                <a:avLst/>
                <a:gdLst/>
                <a:ahLst/>
                <a:cxnLst/>
                <a:rect l="l" t="t" r="r" b="b"/>
                <a:pathLst>
                  <a:path w="235584" h="332739">
                    <a:moveTo>
                      <a:pt x="115836" y="0"/>
                    </a:moveTo>
                    <a:lnTo>
                      <a:pt x="65442" y="376"/>
                    </a:lnTo>
                    <a:lnTo>
                      <a:pt x="36577" y="3013"/>
                    </a:lnTo>
                    <a:lnTo>
                      <a:pt x="18383" y="10169"/>
                    </a:lnTo>
                    <a:lnTo>
                      <a:pt x="0" y="24104"/>
                    </a:lnTo>
                    <a:lnTo>
                      <a:pt x="14731" y="312699"/>
                    </a:lnTo>
                    <a:lnTo>
                      <a:pt x="24776" y="315733"/>
                    </a:lnTo>
                    <a:lnTo>
                      <a:pt x="50892" y="322408"/>
                    </a:lnTo>
                    <a:lnTo>
                      <a:pt x="87051" y="329083"/>
                    </a:lnTo>
                    <a:lnTo>
                      <a:pt x="127228" y="332117"/>
                    </a:lnTo>
                    <a:lnTo>
                      <a:pt x="158742" y="331793"/>
                    </a:lnTo>
                    <a:lnTo>
                      <a:pt x="178454" y="329523"/>
                    </a:lnTo>
                    <a:lnTo>
                      <a:pt x="194651" y="323363"/>
                    </a:lnTo>
                    <a:lnTo>
                      <a:pt x="215620" y="311365"/>
                    </a:lnTo>
                    <a:lnTo>
                      <a:pt x="235026" y="27444"/>
                    </a:lnTo>
                    <a:lnTo>
                      <a:pt x="228550" y="23156"/>
                    </a:lnTo>
                    <a:lnTo>
                      <a:pt x="207825" y="13722"/>
                    </a:lnTo>
                    <a:lnTo>
                      <a:pt x="170903" y="4288"/>
                    </a:lnTo>
                    <a:lnTo>
                      <a:pt x="115836" y="0"/>
                    </a:lnTo>
                    <a:close/>
                  </a:path>
                </a:pathLst>
              </a:custGeom>
              <a:solidFill>
                <a:srgbClr val="2325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2" name="bk object 134">
                <a:extLst>
                  <a:ext uri="{FF2B5EF4-FFF2-40B4-BE49-F238E27FC236}">
                    <a16:creationId xmlns:a16="http://schemas.microsoft.com/office/drawing/2014/main" id="{DD9D1686-B1C6-B248-BE52-2019BCB26E2B}"/>
                  </a:ext>
                </a:extLst>
              </p:cNvPr>
              <p:cNvSpPr/>
              <p:nvPr/>
            </p:nvSpPr>
            <p:spPr>
              <a:xfrm>
                <a:off x="713986" y="2508219"/>
                <a:ext cx="333375" cy="52705"/>
              </a:xfrm>
              <a:custGeom>
                <a:avLst/>
                <a:gdLst/>
                <a:ahLst/>
                <a:cxnLst/>
                <a:rect l="l" t="t" r="r" b="b"/>
                <a:pathLst>
                  <a:path w="333375" h="52705">
                    <a:moveTo>
                      <a:pt x="274198" y="14846"/>
                    </a:moveTo>
                    <a:lnTo>
                      <a:pt x="166395" y="14846"/>
                    </a:lnTo>
                    <a:lnTo>
                      <a:pt x="235302" y="20743"/>
                    </a:lnTo>
                    <a:lnTo>
                      <a:pt x="284408" y="33718"/>
                    </a:lnTo>
                    <a:lnTo>
                      <a:pt x="313804" y="46693"/>
                    </a:lnTo>
                    <a:lnTo>
                      <a:pt x="323583" y="52590"/>
                    </a:lnTo>
                    <a:lnTo>
                      <a:pt x="328041" y="50876"/>
                    </a:lnTo>
                    <a:lnTo>
                      <a:pt x="332498" y="45199"/>
                    </a:lnTo>
                    <a:lnTo>
                      <a:pt x="332816" y="41427"/>
                    </a:lnTo>
                    <a:lnTo>
                      <a:pt x="333120" y="39649"/>
                    </a:lnTo>
                    <a:lnTo>
                      <a:pt x="321780" y="31562"/>
                    </a:lnTo>
                    <a:lnTo>
                      <a:pt x="288204" y="18143"/>
                    </a:lnTo>
                    <a:lnTo>
                      <a:pt x="274198" y="14846"/>
                    </a:lnTo>
                    <a:close/>
                  </a:path>
                  <a:path w="333375" h="52705">
                    <a:moveTo>
                      <a:pt x="163868" y="0"/>
                    </a:moveTo>
                    <a:lnTo>
                      <a:pt x="93911" y="5913"/>
                    </a:lnTo>
                    <a:lnTo>
                      <a:pt x="42510" y="18922"/>
                    </a:lnTo>
                    <a:lnTo>
                      <a:pt x="10820" y="31932"/>
                    </a:lnTo>
                    <a:lnTo>
                      <a:pt x="0" y="37845"/>
                    </a:lnTo>
                    <a:lnTo>
                      <a:pt x="6502" y="43637"/>
                    </a:lnTo>
                    <a:lnTo>
                      <a:pt x="11569" y="46215"/>
                    </a:lnTo>
                    <a:lnTo>
                      <a:pt x="14490" y="47142"/>
                    </a:lnTo>
                    <a:lnTo>
                      <a:pt x="43174" y="28471"/>
                    </a:lnTo>
                    <a:lnTo>
                      <a:pt x="68559" y="18883"/>
                    </a:lnTo>
                    <a:lnTo>
                      <a:pt x="104885" y="15350"/>
                    </a:lnTo>
                    <a:lnTo>
                      <a:pt x="274198" y="14846"/>
                    </a:lnTo>
                    <a:lnTo>
                      <a:pt x="234772" y="5564"/>
                    </a:lnTo>
                    <a:lnTo>
                      <a:pt x="163868" y="0"/>
                    </a:lnTo>
                    <a:close/>
                  </a:path>
                </a:pathLst>
              </a:custGeom>
              <a:solidFill>
                <a:srgbClr val="484D5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3" name="bk object 135">
                <a:extLst>
                  <a:ext uri="{FF2B5EF4-FFF2-40B4-BE49-F238E27FC236}">
                    <a16:creationId xmlns:a16="http://schemas.microsoft.com/office/drawing/2014/main" id="{BED58345-67AC-7D46-B4D5-C5339EA36D78}"/>
                  </a:ext>
                </a:extLst>
              </p:cNvPr>
              <p:cNvSpPr/>
              <p:nvPr/>
            </p:nvSpPr>
            <p:spPr>
              <a:xfrm>
                <a:off x="728314" y="2441115"/>
                <a:ext cx="303530" cy="48260"/>
              </a:xfrm>
              <a:custGeom>
                <a:avLst/>
                <a:gdLst/>
                <a:ahLst/>
                <a:cxnLst/>
                <a:rect l="l" t="t" r="r" b="b"/>
                <a:pathLst>
                  <a:path w="303530" h="48260">
                    <a:moveTo>
                      <a:pt x="266658" y="3822"/>
                    </a:moveTo>
                    <a:lnTo>
                      <a:pt x="155575" y="3822"/>
                    </a:lnTo>
                    <a:lnTo>
                      <a:pt x="243252" y="10700"/>
                    </a:lnTo>
                    <a:lnTo>
                      <a:pt x="286686" y="25831"/>
                    </a:lnTo>
                    <a:lnTo>
                      <a:pt x="301378" y="40963"/>
                    </a:lnTo>
                    <a:lnTo>
                      <a:pt x="302831" y="47840"/>
                    </a:lnTo>
                    <a:lnTo>
                      <a:pt x="302993" y="40963"/>
                    </a:lnTo>
                    <a:lnTo>
                      <a:pt x="303074" y="36461"/>
                    </a:lnTo>
                    <a:lnTo>
                      <a:pt x="293072" y="15403"/>
                    </a:lnTo>
                    <a:lnTo>
                      <a:pt x="274329" y="4564"/>
                    </a:lnTo>
                    <a:lnTo>
                      <a:pt x="266658" y="3822"/>
                    </a:lnTo>
                    <a:close/>
                  </a:path>
                  <a:path w="303530" h="48260">
                    <a:moveTo>
                      <a:pt x="8353" y="24838"/>
                    </a:moveTo>
                    <a:lnTo>
                      <a:pt x="5565" y="26199"/>
                    </a:lnTo>
                    <a:lnTo>
                      <a:pt x="203" y="31051"/>
                    </a:lnTo>
                    <a:lnTo>
                      <a:pt x="0" y="36461"/>
                    </a:lnTo>
                    <a:lnTo>
                      <a:pt x="8353" y="24838"/>
                    </a:lnTo>
                    <a:close/>
                  </a:path>
                  <a:path w="303530" h="48260">
                    <a:moveTo>
                      <a:pt x="83839" y="4286"/>
                    </a:moveTo>
                    <a:lnTo>
                      <a:pt x="76763" y="4332"/>
                    </a:lnTo>
                    <a:lnTo>
                      <a:pt x="34286" y="7902"/>
                    </a:lnTo>
                    <a:lnTo>
                      <a:pt x="13560" y="17592"/>
                    </a:lnTo>
                    <a:lnTo>
                      <a:pt x="8353" y="24838"/>
                    </a:lnTo>
                    <a:lnTo>
                      <a:pt x="27422" y="15525"/>
                    </a:lnTo>
                    <a:lnTo>
                      <a:pt x="74430" y="4851"/>
                    </a:lnTo>
                    <a:lnTo>
                      <a:pt x="83839" y="4286"/>
                    </a:lnTo>
                    <a:close/>
                  </a:path>
                  <a:path w="303530" h="48260">
                    <a:moveTo>
                      <a:pt x="155244" y="0"/>
                    </a:moveTo>
                    <a:lnTo>
                      <a:pt x="83839" y="4286"/>
                    </a:lnTo>
                    <a:lnTo>
                      <a:pt x="266658" y="3822"/>
                    </a:lnTo>
                    <a:lnTo>
                      <a:pt x="233007" y="570"/>
                    </a:lnTo>
                    <a:lnTo>
                      <a:pt x="155244" y="0"/>
                    </a:lnTo>
                    <a:close/>
                  </a:path>
                </a:pathLst>
              </a:custGeom>
              <a:solidFill>
                <a:srgbClr val="484D5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4" name="bk object 136">
                <a:extLst>
                  <a:ext uri="{FF2B5EF4-FFF2-40B4-BE49-F238E27FC236}">
                    <a16:creationId xmlns:a16="http://schemas.microsoft.com/office/drawing/2014/main" id="{2E2B076F-2CDD-F54E-BDE4-4D3D8D20C630}"/>
                  </a:ext>
                </a:extLst>
              </p:cNvPr>
              <p:cNvSpPr/>
              <p:nvPr/>
            </p:nvSpPr>
            <p:spPr>
              <a:xfrm>
                <a:off x="867909" y="2938546"/>
                <a:ext cx="14604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14605" h="20955">
                    <a:moveTo>
                      <a:pt x="10922" y="0"/>
                    </a:moveTo>
                    <a:lnTo>
                      <a:pt x="3149" y="0"/>
                    </a:lnTo>
                    <a:lnTo>
                      <a:pt x="0" y="3149"/>
                    </a:lnTo>
                    <a:lnTo>
                      <a:pt x="0" y="17602"/>
                    </a:lnTo>
                    <a:lnTo>
                      <a:pt x="3149" y="20764"/>
                    </a:lnTo>
                    <a:lnTo>
                      <a:pt x="10922" y="20764"/>
                    </a:lnTo>
                    <a:lnTo>
                      <a:pt x="14071" y="17602"/>
                    </a:lnTo>
                    <a:lnTo>
                      <a:pt x="14071" y="3149"/>
                    </a:lnTo>
                    <a:lnTo>
                      <a:pt x="10922" y="0"/>
                    </a:lnTo>
                    <a:close/>
                  </a:path>
                </a:pathLst>
              </a:custGeom>
              <a:solidFill>
                <a:srgbClr val="2325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5" name="bk object 137">
                <a:extLst>
                  <a:ext uri="{FF2B5EF4-FFF2-40B4-BE49-F238E27FC236}">
                    <a16:creationId xmlns:a16="http://schemas.microsoft.com/office/drawing/2014/main" id="{3653A64A-BAF2-774D-8B19-2439BF91C8F4}"/>
                  </a:ext>
                </a:extLst>
              </p:cNvPr>
              <p:cNvSpPr/>
              <p:nvPr/>
            </p:nvSpPr>
            <p:spPr>
              <a:xfrm>
                <a:off x="902582" y="2938043"/>
                <a:ext cx="14604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14605" h="20955">
                    <a:moveTo>
                      <a:pt x="10922" y="0"/>
                    </a:moveTo>
                    <a:lnTo>
                      <a:pt x="3149" y="0"/>
                    </a:lnTo>
                    <a:lnTo>
                      <a:pt x="0" y="3162"/>
                    </a:lnTo>
                    <a:lnTo>
                      <a:pt x="0" y="17602"/>
                    </a:lnTo>
                    <a:lnTo>
                      <a:pt x="3149" y="20764"/>
                    </a:lnTo>
                    <a:lnTo>
                      <a:pt x="10922" y="20764"/>
                    </a:lnTo>
                    <a:lnTo>
                      <a:pt x="14071" y="17602"/>
                    </a:lnTo>
                    <a:lnTo>
                      <a:pt x="14071" y="3162"/>
                    </a:lnTo>
                    <a:lnTo>
                      <a:pt x="10922" y="0"/>
                    </a:lnTo>
                    <a:close/>
                  </a:path>
                </a:pathLst>
              </a:custGeom>
              <a:solidFill>
                <a:srgbClr val="2325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6" name="bk object 138">
                <a:extLst>
                  <a:ext uri="{FF2B5EF4-FFF2-40B4-BE49-F238E27FC236}">
                    <a16:creationId xmlns:a16="http://schemas.microsoft.com/office/drawing/2014/main" id="{1695EFC5-A5BD-5844-99DD-BB63FE55C05C}"/>
                  </a:ext>
                </a:extLst>
              </p:cNvPr>
              <p:cNvSpPr/>
              <p:nvPr/>
            </p:nvSpPr>
            <p:spPr>
              <a:xfrm>
                <a:off x="937309" y="2932936"/>
                <a:ext cx="14604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14605" h="20955">
                    <a:moveTo>
                      <a:pt x="10909" y="0"/>
                    </a:moveTo>
                    <a:lnTo>
                      <a:pt x="3136" y="0"/>
                    </a:lnTo>
                    <a:lnTo>
                      <a:pt x="0" y="3162"/>
                    </a:lnTo>
                    <a:lnTo>
                      <a:pt x="0" y="17614"/>
                    </a:lnTo>
                    <a:lnTo>
                      <a:pt x="3136" y="20764"/>
                    </a:lnTo>
                    <a:lnTo>
                      <a:pt x="10909" y="20764"/>
                    </a:lnTo>
                    <a:lnTo>
                      <a:pt x="14058" y="17614"/>
                    </a:lnTo>
                    <a:lnTo>
                      <a:pt x="14058" y="3162"/>
                    </a:lnTo>
                    <a:lnTo>
                      <a:pt x="10909" y="0"/>
                    </a:lnTo>
                    <a:close/>
                  </a:path>
                </a:pathLst>
              </a:custGeom>
              <a:solidFill>
                <a:srgbClr val="2325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7" name="bk object 139">
                <a:extLst>
                  <a:ext uri="{FF2B5EF4-FFF2-40B4-BE49-F238E27FC236}">
                    <a16:creationId xmlns:a16="http://schemas.microsoft.com/office/drawing/2014/main" id="{4439A6A8-67C5-144E-A53D-ADFF3B7CFD45}"/>
                  </a:ext>
                </a:extLst>
              </p:cNvPr>
              <p:cNvSpPr/>
              <p:nvPr/>
            </p:nvSpPr>
            <p:spPr>
              <a:xfrm>
                <a:off x="778013" y="2923486"/>
                <a:ext cx="14604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14604" h="20955">
                    <a:moveTo>
                      <a:pt x="10922" y="0"/>
                    </a:moveTo>
                    <a:lnTo>
                      <a:pt x="3149" y="0"/>
                    </a:lnTo>
                    <a:lnTo>
                      <a:pt x="0" y="3149"/>
                    </a:lnTo>
                    <a:lnTo>
                      <a:pt x="0" y="17602"/>
                    </a:lnTo>
                    <a:lnTo>
                      <a:pt x="3149" y="20751"/>
                    </a:lnTo>
                    <a:lnTo>
                      <a:pt x="10922" y="20751"/>
                    </a:lnTo>
                    <a:lnTo>
                      <a:pt x="14071" y="17602"/>
                    </a:lnTo>
                    <a:lnTo>
                      <a:pt x="14071" y="3149"/>
                    </a:lnTo>
                    <a:lnTo>
                      <a:pt x="10922" y="0"/>
                    </a:lnTo>
                    <a:close/>
                  </a:path>
                </a:pathLst>
              </a:custGeom>
              <a:solidFill>
                <a:srgbClr val="2325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8" name="bk object 140">
                <a:extLst>
                  <a:ext uri="{FF2B5EF4-FFF2-40B4-BE49-F238E27FC236}">
                    <a16:creationId xmlns:a16="http://schemas.microsoft.com/office/drawing/2014/main" id="{D326B251-3512-484E-BA61-DC632A0482F7}"/>
                  </a:ext>
                </a:extLst>
              </p:cNvPr>
              <p:cNvSpPr/>
              <p:nvPr/>
            </p:nvSpPr>
            <p:spPr>
              <a:xfrm>
                <a:off x="804904" y="2930766"/>
                <a:ext cx="14604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14605" h="20955">
                    <a:moveTo>
                      <a:pt x="10922" y="0"/>
                    </a:moveTo>
                    <a:lnTo>
                      <a:pt x="3149" y="0"/>
                    </a:lnTo>
                    <a:lnTo>
                      <a:pt x="0" y="3149"/>
                    </a:lnTo>
                    <a:lnTo>
                      <a:pt x="0" y="17602"/>
                    </a:lnTo>
                    <a:lnTo>
                      <a:pt x="3149" y="20751"/>
                    </a:lnTo>
                    <a:lnTo>
                      <a:pt x="10922" y="20751"/>
                    </a:lnTo>
                    <a:lnTo>
                      <a:pt x="14071" y="17602"/>
                    </a:lnTo>
                    <a:lnTo>
                      <a:pt x="14071" y="3149"/>
                    </a:lnTo>
                    <a:lnTo>
                      <a:pt x="10922" y="0"/>
                    </a:lnTo>
                    <a:close/>
                  </a:path>
                </a:pathLst>
              </a:custGeom>
              <a:solidFill>
                <a:srgbClr val="2325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9" name="bk object 141">
                <a:extLst>
                  <a:ext uri="{FF2B5EF4-FFF2-40B4-BE49-F238E27FC236}">
                    <a16:creationId xmlns:a16="http://schemas.microsoft.com/office/drawing/2014/main" id="{CD7F745B-5CFB-6E45-942D-C8E7C55F9FCA}"/>
                  </a:ext>
                </a:extLst>
              </p:cNvPr>
              <p:cNvSpPr/>
              <p:nvPr/>
            </p:nvSpPr>
            <p:spPr>
              <a:xfrm>
                <a:off x="833093" y="2934954"/>
                <a:ext cx="14604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14605" h="20955">
                    <a:moveTo>
                      <a:pt x="10922" y="0"/>
                    </a:moveTo>
                    <a:lnTo>
                      <a:pt x="3149" y="0"/>
                    </a:lnTo>
                    <a:lnTo>
                      <a:pt x="0" y="3149"/>
                    </a:lnTo>
                    <a:lnTo>
                      <a:pt x="0" y="17602"/>
                    </a:lnTo>
                    <a:lnTo>
                      <a:pt x="3149" y="20751"/>
                    </a:lnTo>
                    <a:lnTo>
                      <a:pt x="10922" y="20751"/>
                    </a:lnTo>
                    <a:lnTo>
                      <a:pt x="14071" y="17602"/>
                    </a:lnTo>
                    <a:lnTo>
                      <a:pt x="14071" y="3149"/>
                    </a:lnTo>
                    <a:lnTo>
                      <a:pt x="10922" y="0"/>
                    </a:lnTo>
                    <a:close/>
                  </a:path>
                </a:pathLst>
              </a:custGeom>
              <a:solidFill>
                <a:srgbClr val="2325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0" name="bk object 142">
                <a:extLst>
                  <a:ext uri="{FF2B5EF4-FFF2-40B4-BE49-F238E27FC236}">
                    <a16:creationId xmlns:a16="http://schemas.microsoft.com/office/drawing/2014/main" id="{8C3473A0-F353-3446-AF23-3159FCEF1158}"/>
                  </a:ext>
                </a:extLst>
              </p:cNvPr>
              <p:cNvSpPr/>
              <p:nvPr/>
            </p:nvSpPr>
            <p:spPr>
              <a:xfrm>
                <a:off x="962291" y="2923830"/>
                <a:ext cx="14604" cy="20955"/>
              </a:xfrm>
              <a:custGeom>
                <a:avLst/>
                <a:gdLst/>
                <a:ahLst/>
                <a:cxnLst/>
                <a:rect l="l" t="t" r="r" b="b"/>
                <a:pathLst>
                  <a:path w="14605" h="20955">
                    <a:moveTo>
                      <a:pt x="10922" y="0"/>
                    </a:moveTo>
                    <a:lnTo>
                      <a:pt x="3149" y="0"/>
                    </a:lnTo>
                    <a:lnTo>
                      <a:pt x="0" y="3149"/>
                    </a:lnTo>
                    <a:lnTo>
                      <a:pt x="0" y="17602"/>
                    </a:lnTo>
                    <a:lnTo>
                      <a:pt x="3149" y="20751"/>
                    </a:lnTo>
                    <a:lnTo>
                      <a:pt x="10922" y="20751"/>
                    </a:lnTo>
                    <a:lnTo>
                      <a:pt x="14071" y="17602"/>
                    </a:lnTo>
                    <a:lnTo>
                      <a:pt x="14071" y="3149"/>
                    </a:lnTo>
                    <a:lnTo>
                      <a:pt x="10922" y="0"/>
                    </a:lnTo>
                    <a:close/>
                  </a:path>
                </a:pathLst>
              </a:custGeom>
              <a:solidFill>
                <a:srgbClr val="23252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1" name="bk object 143">
                <a:extLst>
                  <a:ext uri="{FF2B5EF4-FFF2-40B4-BE49-F238E27FC236}">
                    <a16:creationId xmlns:a16="http://schemas.microsoft.com/office/drawing/2014/main" id="{B1178078-F01C-814B-B23E-1B722AB2199B}"/>
                  </a:ext>
                </a:extLst>
              </p:cNvPr>
              <p:cNvSpPr/>
              <p:nvPr/>
            </p:nvSpPr>
            <p:spPr>
              <a:xfrm>
                <a:off x="865403" y="2616885"/>
                <a:ext cx="0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h="334010">
                    <a:moveTo>
                      <a:pt x="0" y="0"/>
                    </a:moveTo>
                    <a:lnTo>
                      <a:pt x="0" y="333933"/>
                    </a:lnTo>
                  </a:path>
                </a:pathLst>
              </a:custGeom>
              <a:ln w="6527">
                <a:solidFill>
                  <a:srgbClr val="484D5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2" name="bk object 144">
                <a:extLst>
                  <a:ext uri="{FF2B5EF4-FFF2-40B4-BE49-F238E27FC236}">
                    <a16:creationId xmlns:a16="http://schemas.microsoft.com/office/drawing/2014/main" id="{E11D07AD-ECBC-4848-85E9-C872927C98D9}"/>
                  </a:ext>
                </a:extLst>
              </p:cNvPr>
              <p:cNvSpPr/>
              <p:nvPr/>
            </p:nvSpPr>
            <p:spPr>
              <a:xfrm>
                <a:off x="921029" y="2617393"/>
                <a:ext cx="0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h="334010">
                    <a:moveTo>
                      <a:pt x="0" y="0"/>
                    </a:moveTo>
                    <a:lnTo>
                      <a:pt x="0" y="333921"/>
                    </a:lnTo>
                  </a:path>
                </a:pathLst>
              </a:custGeom>
              <a:ln w="7442">
                <a:solidFill>
                  <a:srgbClr val="484D5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3" name="bk object 145">
                <a:extLst>
                  <a:ext uri="{FF2B5EF4-FFF2-40B4-BE49-F238E27FC236}">
                    <a16:creationId xmlns:a16="http://schemas.microsoft.com/office/drawing/2014/main" id="{B0EA30EC-C5D5-7347-B750-F610207075EC}"/>
                  </a:ext>
                </a:extLst>
              </p:cNvPr>
              <p:cNvSpPr/>
              <p:nvPr/>
            </p:nvSpPr>
            <p:spPr>
              <a:xfrm>
                <a:off x="956899" y="2610895"/>
                <a:ext cx="0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h="334010">
                    <a:moveTo>
                      <a:pt x="0" y="0"/>
                    </a:moveTo>
                    <a:lnTo>
                      <a:pt x="0" y="333819"/>
                    </a:lnTo>
                  </a:path>
                </a:pathLst>
              </a:custGeom>
              <a:ln w="10858">
                <a:solidFill>
                  <a:srgbClr val="484D5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4" name="bk object 146">
                <a:extLst>
                  <a:ext uri="{FF2B5EF4-FFF2-40B4-BE49-F238E27FC236}">
                    <a16:creationId xmlns:a16="http://schemas.microsoft.com/office/drawing/2014/main" id="{E5846BF8-6FDA-1745-8A32-A8BB3CFDA13C}"/>
                  </a:ext>
                </a:extLst>
              </p:cNvPr>
              <p:cNvSpPr/>
              <p:nvPr/>
            </p:nvSpPr>
            <p:spPr>
              <a:xfrm>
                <a:off x="828140" y="2613766"/>
                <a:ext cx="0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h="334010">
                    <a:moveTo>
                      <a:pt x="0" y="0"/>
                    </a:moveTo>
                    <a:lnTo>
                      <a:pt x="0" y="333971"/>
                    </a:lnTo>
                  </a:path>
                </a:pathLst>
              </a:custGeom>
              <a:ln w="9893">
                <a:solidFill>
                  <a:srgbClr val="484D5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5" name="bk object 147">
                <a:extLst>
                  <a:ext uri="{FF2B5EF4-FFF2-40B4-BE49-F238E27FC236}">
                    <a16:creationId xmlns:a16="http://schemas.microsoft.com/office/drawing/2014/main" id="{449C40FC-17BA-0442-8FC8-C5056E6F6EAD}"/>
                  </a:ext>
                </a:extLst>
              </p:cNvPr>
              <p:cNvSpPr/>
              <p:nvPr/>
            </p:nvSpPr>
            <p:spPr>
              <a:xfrm>
                <a:off x="796651" y="2609797"/>
                <a:ext cx="0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h="334010">
                    <a:moveTo>
                      <a:pt x="0" y="0"/>
                    </a:moveTo>
                    <a:lnTo>
                      <a:pt x="0" y="333921"/>
                    </a:lnTo>
                  </a:path>
                </a:pathLst>
              </a:custGeom>
              <a:ln w="19151">
                <a:solidFill>
                  <a:srgbClr val="484D5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9" name="object 29"/>
            <p:cNvSpPr/>
            <p:nvPr/>
          </p:nvSpPr>
          <p:spPr>
            <a:xfrm>
              <a:off x="457200" y="2157095"/>
              <a:ext cx="833119" cy="1025525"/>
            </a:xfrm>
            <a:custGeom>
              <a:avLst/>
              <a:gdLst/>
              <a:ahLst/>
              <a:cxnLst/>
              <a:rect l="l" t="t" r="r" b="b"/>
              <a:pathLst>
                <a:path w="833119" h="1025525">
                  <a:moveTo>
                    <a:pt x="0" y="1025309"/>
                  </a:moveTo>
                  <a:lnTo>
                    <a:pt x="832929" y="1025309"/>
                  </a:lnTo>
                  <a:lnTo>
                    <a:pt x="832929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454025" y="3143491"/>
              <a:ext cx="839469" cy="336550"/>
            </a:xfrm>
            <a:prstGeom prst="rect">
              <a:avLst/>
            </a:prstGeom>
            <a:solidFill>
              <a:srgbClr val="CED8DD"/>
            </a:solidFill>
          </p:spPr>
          <p:txBody>
            <a:bodyPr vert="horz" wrap="square" lIns="0" tIns="2730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215"/>
                </a:spcBef>
              </a:pP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Nozzle</a:t>
              </a:r>
              <a:r>
                <a:rPr sz="800" b="1" spc="-4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20" dirty="0">
                  <a:solidFill>
                    <a:srgbClr val="465A65"/>
                  </a:solidFill>
                  <a:latin typeface="Arial"/>
                  <a:cs typeface="Arial"/>
                </a:rPr>
                <a:t>Tip</a:t>
              </a:r>
              <a:endParaRPr sz="8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#144700</a:t>
              </a:r>
              <a:r>
                <a:rPr sz="800" spc="-13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5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$5.49</a:t>
              </a:r>
              <a:endParaRPr sz="800">
                <a:latin typeface="Arial"/>
                <a:cs typeface="Arial"/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C0E82C0F-791B-174D-849A-DE0C4A7B60CD}"/>
              </a:ext>
            </a:extLst>
          </p:cNvPr>
          <p:cNvGrpSpPr/>
          <p:nvPr/>
        </p:nvGrpSpPr>
        <p:grpSpPr>
          <a:xfrm>
            <a:off x="5464619" y="2172817"/>
            <a:ext cx="1167765" cy="1307224"/>
            <a:chOff x="5464619" y="2172817"/>
            <a:chExt cx="1167765" cy="1307224"/>
          </a:xfrm>
        </p:grpSpPr>
        <p:sp>
          <p:nvSpPr>
            <p:cNvPr id="166" name="bk object 129">
              <a:extLst>
                <a:ext uri="{FF2B5EF4-FFF2-40B4-BE49-F238E27FC236}">
                  <a16:creationId xmlns:a16="http://schemas.microsoft.com/office/drawing/2014/main" id="{4CD7D9C8-B4E5-744A-BAA4-540DA192465E}"/>
                </a:ext>
              </a:extLst>
            </p:cNvPr>
            <p:cNvSpPr/>
            <p:nvPr/>
          </p:nvSpPr>
          <p:spPr>
            <a:xfrm>
              <a:off x="5467146" y="2305736"/>
              <a:ext cx="1076253" cy="72869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67794" y="2172817"/>
              <a:ext cx="1161415" cy="1025525"/>
            </a:xfrm>
            <a:custGeom>
              <a:avLst/>
              <a:gdLst/>
              <a:ahLst/>
              <a:cxnLst/>
              <a:rect l="l" t="t" r="r" b="b"/>
              <a:pathLst>
                <a:path w="1161415" h="1025525">
                  <a:moveTo>
                    <a:pt x="0" y="1025309"/>
                  </a:moveTo>
                  <a:lnTo>
                    <a:pt x="1161161" y="1025309"/>
                  </a:lnTo>
                  <a:lnTo>
                    <a:pt x="1161161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5464619" y="3143491"/>
              <a:ext cx="1167765" cy="336550"/>
            </a:xfrm>
            <a:prstGeom prst="rect">
              <a:avLst/>
            </a:prstGeom>
            <a:solidFill>
              <a:srgbClr val="CED8DD"/>
            </a:solidFill>
          </p:spPr>
          <p:txBody>
            <a:bodyPr vert="horz" wrap="square" lIns="0" tIns="2730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215"/>
                </a:spcBef>
              </a:pP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Wire Nozzle</a:t>
              </a:r>
              <a:r>
                <a:rPr sz="800" b="1" spc="-55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Brush</a:t>
              </a:r>
              <a:endParaRPr sz="8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#16586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$0.41</a:t>
              </a:r>
              <a:endParaRPr sz="800">
                <a:latin typeface="Arial"/>
                <a:cs typeface="Arial"/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775361CE-061B-4947-B468-C81479353863}"/>
              </a:ext>
            </a:extLst>
          </p:cNvPr>
          <p:cNvGrpSpPr/>
          <p:nvPr/>
        </p:nvGrpSpPr>
        <p:grpSpPr>
          <a:xfrm>
            <a:off x="3073844" y="3851275"/>
            <a:ext cx="1167765" cy="1316913"/>
            <a:chOff x="3073844" y="3851275"/>
            <a:chExt cx="1167765" cy="1316913"/>
          </a:xfrm>
        </p:grpSpPr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E617BA04-B401-3F4F-8D97-1F7317D41ED3}"/>
                </a:ext>
              </a:extLst>
            </p:cNvPr>
            <p:cNvGrpSpPr/>
            <p:nvPr/>
          </p:nvGrpSpPr>
          <p:grpSpPr>
            <a:xfrm>
              <a:off x="3354331" y="3851433"/>
              <a:ext cx="883912" cy="1274073"/>
              <a:chOff x="3354331" y="3851433"/>
              <a:chExt cx="883912" cy="1274073"/>
            </a:xfrm>
          </p:grpSpPr>
          <p:sp>
            <p:nvSpPr>
              <p:cNvPr id="200" name="bk object 22">
                <a:extLst>
                  <a:ext uri="{FF2B5EF4-FFF2-40B4-BE49-F238E27FC236}">
                    <a16:creationId xmlns:a16="http://schemas.microsoft.com/office/drawing/2014/main" id="{095798C0-0108-454F-AC56-30FA40B65FD7}"/>
                  </a:ext>
                </a:extLst>
              </p:cNvPr>
              <p:cNvSpPr/>
              <p:nvPr/>
            </p:nvSpPr>
            <p:spPr>
              <a:xfrm>
                <a:off x="3354331" y="4065357"/>
                <a:ext cx="606526" cy="1060149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1" name="bk object 160">
                <a:extLst>
                  <a:ext uri="{FF2B5EF4-FFF2-40B4-BE49-F238E27FC236}">
                    <a16:creationId xmlns:a16="http://schemas.microsoft.com/office/drawing/2014/main" id="{04DEE495-8DB2-964F-80E6-B320E5F5BB1D}"/>
                  </a:ext>
                </a:extLst>
              </p:cNvPr>
              <p:cNvSpPr/>
              <p:nvPr/>
            </p:nvSpPr>
            <p:spPr>
              <a:xfrm>
                <a:off x="3530853" y="3851433"/>
                <a:ext cx="707390" cy="180340"/>
              </a:xfrm>
              <a:custGeom>
                <a:avLst/>
                <a:gdLst/>
                <a:ahLst/>
                <a:cxnLst/>
                <a:rect l="l" t="t" r="r" b="b"/>
                <a:pathLst>
                  <a:path w="707389" h="180339">
                    <a:moveTo>
                      <a:pt x="707136" y="0"/>
                    </a:moveTo>
                    <a:lnTo>
                      <a:pt x="0" y="0"/>
                    </a:lnTo>
                    <a:lnTo>
                      <a:pt x="0" y="141732"/>
                    </a:lnTo>
                    <a:lnTo>
                      <a:pt x="595" y="163758"/>
                    </a:lnTo>
                    <a:lnTo>
                      <a:pt x="4762" y="175069"/>
                    </a:lnTo>
                    <a:lnTo>
                      <a:pt x="16073" y="179236"/>
                    </a:lnTo>
                    <a:lnTo>
                      <a:pt x="38100" y="179832"/>
                    </a:lnTo>
                    <a:lnTo>
                      <a:pt x="707136" y="179832"/>
                    </a:lnTo>
                    <a:lnTo>
                      <a:pt x="707136" y="0"/>
                    </a:lnTo>
                    <a:close/>
                  </a:path>
                </a:pathLst>
              </a:custGeom>
              <a:solidFill>
                <a:srgbClr val="CED8D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" name="object 2"/>
            <p:cNvSpPr txBox="1"/>
            <p:nvPr/>
          </p:nvSpPr>
          <p:spPr>
            <a:xfrm>
              <a:off x="3546611" y="3851333"/>
              <a:ext cx="667385" cy="1473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800" spc="-90" dirty="0">
                  <a:solidFill>
                    <a:srgbClr val="465A65"/>
                  </a:solidFill>
                  <a:latin typeface="Arial"/>
                  <a:cs typeface="Arial"/>
                </a:rPr>
                <a:t>8 </a:t>
              </a:r>
              <a:r>
                <a:rPr sz="800" spc="-55" dirty="0">
                  <a:solidFill>
                    <a:srgbClr val="465A65"/>
                  </a:solidFill>
                  <a:latin typeface="Arial"/>
                  <a:cs typeface="Arial"/>
                </a:rPr>
                <a:t>- </a:t>
              </a:r>
              <a:r>
                <a:rPr sz="800" spc="-80" dirty="0">
                  <a:solidFill>
                    <a:srgbClr val="465A65"/>
                  </a:solidFill>
                  <a:latin typeface="Arial"/>
                  <a:cs typeface="Arial"/>
                </a:rPr>
                <a:t>1oz.</a:t>
              </a:r>
              <a:r>
                <a:rPr sz="800" spc="-4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95" dirty="0">
                  <a:solidFill>
                    <a:srgbClr val="465A65"/>
                  </a:solidFill>
                  <a:latin typeface="Arial"/>
                  <a:cs typeface="Arial"/>
                </a:rPr>
                <a:t>packages</a:t>
              </a:r>
              <a:endParaRPr sz="800">
                <a:latin typeface="Arial"/>
                <a:cs typeface="Arial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3077019" y="3851275"/>
              <a:ext cx="1161415" cy="1025525"/>
            </a:xfrm>
            <a:custGeom>
              <a:avLst/>
              <a:gdLst/>
              <a:ahLst/>
              <a:cxnLst/>
              <a:rect l="l" t="t" r="r" b="b"/>
              <a:pathLst>
                <a:path w="1161414" h="1025525">
                  <a:moveTo>
                    <a:pt x="0" y="1025309"/>
                  </a:moveTo>
                  <a:lnTo>
                    <a:pt x="1161161" y="1025309"/>
                  </a:lnTo>
                  <a:lnTo>
                    <a:pt x="1161161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3073844" y="4831638"/>
              <a:ext cx="1167765" cy="336550"/>
            </a:xfrm>
            <a:prstGeom prst="rect">
              <a:avLst/>
            </a:prstGeom>
            <a:solidFill>
              <a:srgbClr val="CED8DD"/>
            </a:solidFill>
          </p:spPr>
          <p:txBody>
            <a:bodyPr vert="horz" wrap="square" lIns="0" tIns="27305" rIns="0" bIns="0" rtlCol="0">
              <a:spAutoFit/>
            </a:bodyPr>
            <a:lstStyle/>
            <a:p>
              <a:pPr marL="223520">
                <a:lnSpc>
                  <a:spcPct val="100000"/>
                </a:lnSpc>
                <a:spcBef>
                  <a:spcPts val="215"/>
                </a:spcBef>
              </a:pPr>
              <a:r>
                <a:rPr sz="800" b="1" spc="-40" dirty="0">
                  <a:solidFill>
                    <a:srgbClr val="465A65"/>
                  </a:solidFill>
                  <a:latin typeface="Arial"/>
                  <a:cs typeface="Arial"/>
                </a:rPr>
                <a:t>KAY-5</a:t>
              </a:r>
              <a:r>
                <a:rPr sz="800" b="1" spc="-35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Sanitizer</a:t>
              </a:r>
              <a:endParaRPr sz="800">
                <a:latin typeface="Arial"/>
                <a:cs typeface="Arial"/>
              </a:endParaRPr>
            </a:p>
            <a:p>
              <a:pPr marL="266700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#24041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$1.89</a:t>
              </a:r>
              <a:endParaRPr sz="800">
                <a:latin typeface="Arial"/>
                <a:cs typeface="Arial"/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8FBAE08A-6D8B-EF4B-BAF3-75DB1B392985}"/>
              </a:ext>
            </a:extLst>
          </p:cNvPr>
          <p:cNvGrpSpPr/>
          <p:nvPr/>
        </p:nvGrpSpPr>
        <p:grpSpPr>
          <a:xfrm>
            <a:off x="454025" y="3860965"/>
            <a:ext cx="1157605" cy="1307223"/>
            <a:chOff x="454025" y="3860965"/>
            <a:chExt cx="1157605" cy="1307223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397CA67-9446-7B40-8D04-F1436E98E02B}"/>
                </a:ext>
              </a:extLst>
            </p:cNvPr>
            <p:cNvGrpSpPr/>
            <p:nvPr/>
          </p:nvGrpSpPr>
          <p:grpSpPr>
            <a:xfrm>
              <a:off x="671413" y="3953128"/>
              <a:ext cx="794385" cy="784539"/>
              <a:chOff x="671413" y="3953128"/>
              <a:chExt cx="794385" cy="784539"/>
            </a:xfrm>
          </p:grpSpPr>
          <p:sp>
            <p:nvSpPr>
              <p:cNvPr id="53" name="bk object 16">
                <a:extLst>
                  <a:ext uri="{FF2B5EF4-FFF2-40B4-BE49-F238E27FC236}">
                    <a16:creationId xmlns:a16="http://schemas.microsoft.com/office/drawing/2014/main" id="{10B45772-3D36-C64F-903E-F87F15749E5D}"/>
                  </a:ext>
                </a:extLst>
              </p:cNvPr>
              <p:cNvSpPr/>
              <p:nvPr/>
            </p:nvSpPr>
            <p:spPr>
              <a:xfrm>
                <a:off x="735561" y="4029007"/>
                <a:ext cx="604520" cy="708660"/>
              </a:xfrm>
              <a:custGeom>
                <a:avLst/>
                <a:gdLst/>
                <a:ahLst/>
                <a:cxnLst/>
                <a:rect l="l" t="t" r="r" b="b"/>
                <a:pathLst>
                  <a:path w="604519" h="708660">
                    <a:moveTo>
                      <a:pt x="13062" y="110528"/>
                    </a:moveTo>
                    <a:lnTo>
                      <a:pt x="6070" y="162149"/>
                    </a:lnTo>
                    <a:lnTo>
                      <a:pt x="1505" y="212724"/>
                    </a:lnTo>
                    <a:lnTo>
                      <a:pt x="0" y="262032"/>
                    </a:lnTo>
                    <a:lnTo>
                      <a:pt x="2188" y="309855"/>
                    </a:lnTo>
                    <a:lnTo>
                      <a:pt x="8704" y="355974"/>
                    </a:lnTo>
                    <a:lnTo>
                      <a:pt x="20181" y="400170"/>
                    </a:lnTo>
                    <a:lnTo>
                      <a:pt x="37253" y="442223"/>
                    </a:lnTo>
                    <a:lnTo>
                      <a:pt x="60554" y="481915"/>
                    </a:lnTo>
                    <a:lnTo>
                      <a:pt x="90716" y="519026"/>
                    </a:lnTo>
                    <a:lnTo>
                      <a:pt x="128374" y="553338"/>
                    </a:lnTo>
                    <a:lnTo>
                      <a:pt x="174162" y="584631"/>
                    </a:lnTo>
                    <a:lnTo>
                      <a:pt x="242613" y="603981"/>
                    </a:lnTo>
                    <a:lnTo>
                      <a:pt x="276180" y="616894"/>
                    </a:lnTo>
                    <a:lnTo>
                      <a:pt x="296120" y="641553"/>
                    </a:lnTo>
                    <a:lnTo>
                      <a:pt x="303230" y="666755"/>
                    </a:lnTo>
                    <a:lnTo>
                      <a:pt x="313189" y="690597"/>
                    </a:lnTo>
                    <a:lnTo>
                      <a:pt x="330167" y="706643"/>
                    </a:lnTo>
                    <a:lnTo>
                      <a:pt x="358337" y="708456"/>
                    </a:lnTo>
                    <a:lnTo>
                      <a:pt x="384493" y="696906"/>
                    </a:lnTo>
                    <a:lnTo>
                      <a:pt x="405097" y="678058"/>
                    </a:lnTo>
                    <a:lnTo>
                      <a:pt x="422533" y="656734"/>
                    </a:lnTo>
                    <a:lnTo>
                      <a:pt x="439187" y="637751"/>
                    </a:lnTo>
                    <a:lnTo>
                      <a:pt x="457444" y="625929"/>
                    </a:lnTo>
                    <a:lnTo>
                      <a:pt x="604234" y="625929"/>
                    </a:lnTo>
                    <a:lnTo>
                      <a:pt x="603676" y="600240"/>
                    </a:lnTo>
                    <a:lnTo>
                      <a:pt x="599652" y="549907"/>
                    </a:lnTo>
                    <a:lnTo>
                      <a:pt x="593640" y="504390"/>
                    </a:lnTo>
                    <a:lnTo>
                      <a:pt x="582898" y="459715"/>
                    </a:lnTo>
                    <a:lnTo>
                      <a:pt x="564687" y="411911"/>
                    </a:lnTo>
                    <a:lnTo>
                      <a:pt x="543393" y="366693"/>
                    </a:lnTo>
                    <a:lnTo>
                      <a:pt x="520707" y="322066"/>
                    </a:lnTo>
                    <a:lnTo>
                      <a:pt x="496801" y="277996"/>
                    </a:lnTo>
                    <a:lnTo>
                      <a:pt x="471850" y="234451"/>
                    </a:lnTo>
                    <a:lnTo>
                      <a:pt x="446024" y="191398"/>
                    </a:lnTo>
                    <a:lnTo>
                      <a:pt x="419497" y="148803"/>
                    </a:lnTo>
                    <a:lnTo>
                      <a:pt x="407749" y="130492"/>
                    </a:lnTo>
                    <a:lnTo>
                      <a:pt x="47682" y="130492"/>
                    </a:lnTo>
                    <a:lnTo>
                      <a:pt x="38667" y="126131"/>
                    </a:lnTo>
                    <a:lnTo>
                      <a:pt x="29891" y="121353"/>
                    </a:lnTo>
                    <a:lnTo>
                      <a:pt x="21356" y="116153"/>
                    </a:lnTo>
                    <a:lnTo>
                      <a:pt x="13062" y="110528"/>
                    </a:lnTo>
                    <a:close/>
                  </a:path>
                  <a:path w="604519" h="708660">
                    <a:moveTo>
                      <a:pt x="604234" y="625929"/>
                    </a:moveTo>
                    <a:lnTo>
                      <a:pt x="457444" y="625929"/>
                    </a:lnTo>
                    <a:lnTo>
                      <a:pt x="479690" y="626087"/>
                    </a:lnTo>
                    <a:lnTo>
                      <a:pt x="508309" y="643045"/>
                    </a:lnTo>
                    <a:lnTo>
                      <a:pt x="545688" y="681621"/>
                    </a:lnTo>
                    <a:lnTo>
                      <a:pt x="540780" y="672648"/>
                    </a:lnTo>
                    <a:lnTo>
                      <a:pt x="538196" y="663519"/>
                    </a:lnTo>
                    <a:lnTo>
                      <a:pt x="537938" y="654230"/>
                    </a:lnTo>
                    <a:lnTo>
                      <a:pt x="540011" y="644779"/>
                    </a:lnTo>
                    <a:lnTo>
                      <a:pt x="575528" y="639266"/>
                    </a:lnTo>
                    <a:lnTo>
                      <a:pt x="603787" y="639266"/>
                    </a:lnTo>
                    <a:lnTo>
                      <a:pt x="604513" y="638771"/>
                    </a:lnTo>
                    <a:lnTo>
                      <a:pt x="604234" y="625929"/>
                    </a:lnTo>
                    <a:close/>
                  </a:path>
                  <a:path w="604519" h="708660">
                    <a:moveTo>
                      <a:pt x="603787" y="639266"/>
                    </a:moveTo>
                    <a:lnTo>
                      <a:pt x="575528" y="639266"/>
                    </a:lnTo>
                    <a:lnTo>
                      <a:pt x="596080" y="644521"/>
                    </a:lnTo>
                    <a:lnTo>
                      <a:pt x="603787" y="639266"/>
                    </a:lnTo>
                    <a:close/>
                  </a:path>
                  <a:path w="604519" h="708660">
                    <a:moveTo>
                      <a:pt x="158985" y="0"/>
                    </a:moveTo>
                    <a:lnTo>
                      <a:pt x="110654" y="584"/>
                    </a:lnTo>
                    <a:lnTo>
                      <a:pt x="74250" y="37994"/>
                    </a:lnTo>
                    <a:lnTo>
                      <a:pt x="71811" y="93419"/>
                    </a:lnTo>
                    <a:lnTo>
                      <a:pt x="65936" y="116523"/>
                    </a:lnTo>
                    <a:lnTo>
                      <a:pt x="47682" y="130492"/>
                    </a:lnTo>
                    <a:lnTo>
                      <a:pt x="407749" y="130492"/>
                    </a:lnTo>
                    <a:lnTo>
                      <a:pt x="365030" y="64858"/>
                    </a:lnTo>
                    <a:lnTo>
                      <a:pt x="315267" y="43957"/>
                    </a:lnTo>
                    <a:lnTo>
                      <a:pt x="264194" y="25080"/>
                    </a:lnTo>
                    <a:lnTo>
                      <a:pt x="212027" y="9878"/>
                    </a:lnTo>
                    <a:lnTo>
                      <a:pt x="158985" y="0"/>
                    </a:lnTo>
                    <a:close/>
                  </a:path>
                </a:pathLst>
              </a:custGeom>
              <a:solidFill>
                <a:srgbClr val="FFC22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bk object 17">
                <a:extLst>
                  <a:ext uri="{FF2B5EF4-FFF2-40B4-BE49-F238E27FC236}">
                    <a16:creationId xmlns:a16="http://schemas.microsoft.com/office/drawing/2014/main" id="{CA524817-8ABA-9542-A9C7-0FDA3C185842}"/>
                  </a:ext>
                </a:extLst>
              </p:cNvPr>
              <p:cNvSpPr/>
              <p:nvPr/>
            </p:nvSpPr>
            <p:spPr>
              <a:xfrm>
                <a:off x="735561" y="4029007"/>
                <a:ext cx="604520" cy="708660"/>
              </a:xfrm>
              <a:custGeom>
                <a:avLst/>
                <a:gdLst/>
                <a:ahLst/>
                <a:cxnLst/>
                <a:rect l="l" t="t" r="r" b="b"/>
                <a:pathLst>
                  <a:path w="604519" h="708660">
                    <a:moveTo>
                      <a:pt x="365030" y="64858"/>
                    </a:moveTo>
                    <a:lnTo>
                      <a:pt x="315267" y="43957"/>
                    </a:lnTo>
                    <a:lnTo>
                      <a:pt x="264194" y="25080"/>
                    </a:lnTo>
                    <a:lnTo>
                      <a:pt x="212027" y="9878"/>
                    </a:lnTo>
                    <a:lnTo>
                      <a:pt x="158985" y="0"/>
                    </a:lnTo>
                    <a:lnTo>
                      <a:pt x="110654" y="584"/>
                    </a:lnTo>
                    <a:lnTo>
                      <a:pt x="84728" y="14764"/>
                    </a:lnTo>
                    <a:lnTo>
                      <a:pt x="74250" y="37994"/>
                    </a:lnTo>
                    <a:lnTo>
                      <a:pt x="72263" y="65728"/>
                    </a:lnTo>
                    <a:lnTo>
                      <a:pt x="71811" y="93419"/>
                    </a:lnTo>
                    <a:lnTo>
                      <a:pt x="65936" y="116523"/>
                    </a:lnTo>
                    <a:lnTo>
                      <a:pt x="47682" y="130492"/>
                    </a:lnTo>
                    <a:lnTo>
                      <a:pt x="38667" y="126131"/>
                    </a:lnTo>
                    <a:lnTo>
                      <a:pt x="29891" y="121353"/>
                    </a:lnTo>
                    <a:lnTo>
                      <a:pt x="21356" y="116153"/>
                    </a:lnTo>
                    <a:lnTo>
                      <a:pt x="13062" y="110528"/>
                    </a:lnTo>
                    <a:lnTo>
                      <a:pt x="6070" y="162149"/>
                    </a:lnTo>
                    <a:lnTo>
                      <a:pt x="1505" y="212724"/>
                    </a:lnTo>
                    <a:lnTo>
                      <a:pt x="0" y="262032"/>
                    </a:lnTo>
                    <a:lnTo>
                      <a:pt x="2188" y="309855"/>
                    </a:lnTo>
                    <a:lnTo>
                      <a:pt x="8704" y="355974"/>
                    </a:lnTo>
                    <a:lnTo>
                      <a:pt x="20181" y="400170"/>
                    </a:lnTo>
                    <a:lnTo>
                      <a:pt x="37253" y="442223"/>
                    </a:lnTo>
                    <a:lnTo>
                      <a:pt x="60554" y="481915"/>
                    </a:lnTo>
                    <a:lnTo>
                      <a:pt x="90716" y="519026"/>
                    </a:lnTo>
                    <a:lnTo>
                      <a:pt x="128374" y="553338"/>
                    </a:lnTo>
                    <a:lnTo>
                      <a:pt x="174162" y="584631"/>
                    </a:lnTo>
                    <a:lnTo>
                      <a:pt x="242613" y="603981"/>
                    </a:lnTo>
                    <a:lnTo>
                      <a:pt x="276180" y="616894"/>
                    </a:lnTo>
                    <a:lnTo>
                      <a:pt x="296120" y="641553"/>
                    </a:lnTo>
                    <a:lnTo>
                      <a:pt x="303230" y="666755"/>
                    </a:lnTo>
                    <a:lnTo>
                      <a:pt x="313189" y="690597"/>
                    </a:lnTo>
                    <a:lnTo>
                      <a:pt x="330167" y="706643"/>
                    </a:lnTo>
                    <a:lnTo>
                      <a:pt x="358337" y="708456"/>
                    </a:lnTo>
                    <a:lnTo>
                      <a:pt x="384493" y="696906"/>
                    </a:lnTo>
                    <a:lnTo>
                      <a:pt x="405097" y="678058"/>
                    </a:lnTo>
                    <a:lnTo>
                      <a:pt x="422533" y="656734"/>
                    </a:lnTo>
                    <a:lnTo>
                      <a:pt x="439187" y="637751"/>
                    </a:lnTo>
                    <a:lnTo>
                      <a:pt x="457444" y="625929"/>
                    </a:lnTo>
                    <a:lnTo>
                      <a:pt x="479690" y="626087"/>
                    </a:lnTo>
                    <a:lnTo>
                      <a:pt x="508309" y="643045"/>
                    </a:lnTo>
                    <a:lnTo>
                      <a:pt x="545688" y="681621"/>
                    </a:lnTo>
                    <a:lnTo>
                      <a:pt x="540780" y="672648"/>
                    </a:lnTo>
                    <a:lnTo>
                      <a:pt x="538196" y="663519"/>
                    </a:lnTo>
                    <a:lnTo>
                      <a:pt x="537938" y="654230"/>
                    </a:lnTo>
                    <a:lnTo>
                      <a:pt x="540011" y="644779"/>
                    </a:lnTo>
                    <a:lnTo>
                      <a:pt x="575528" y="639266"/>
                    </a:lnTo>
                    <a:lnTo>
                      <a:pt x="596080" y="644521"/>
                    </a:lnTo>
                    <a:lnTo>
                      <a:pt x="604513" y="638771"/>
                    </a:lnTo>
                    <a:lnTo>
                      <a:pt x="603676" y="600240"/>
                    </a:lnTo>
                    <a:lnTo>
                      <a:pt x="599652" y="549907"/>
                    </a:lnTo>
                    <a:lnTo>
                      <a:pt x="593640" y="504390"/>
                    </a:lnTo>
                    <a:lnTo>
                      <a:pt x="582898" y="459715"/>
                    </a:lnTo>
                    <a:lnTo>
                      <a:pt x="564687" y="411911"/>
                    </a:lnTo>
                    <a:lnTo>
                      <a:pt x="543393" y="366693"/>
                    </a:lnTo>
                    <a:lnTo>
                      <a:pt x="520707" y="322066"/>
                    </a:lnTo>
                    <a:lnTo>
                      <a:pt x="496801" y="277996"/>
                    </a:lnTo>
                    <a:lnTo>
                      <a:pt x="471850" y="234451"/>
                    </a:lnTo>
                    <a:lnTo>
                      <a:pt x="446024" y="191398"/>
                    </a:lnTo>
                    <a:lnTo>
                      <a:pt x="419497" y="148803"/>
                    </a:lnTo>
                    <a:lnTo>
                      <a:pt x="392442" y="106635"/>
                    </a:lnTo>
                    <a:lnTo>
                      <a:pt x="365030" y="64858"/>
                    </a:lnTo>
                  </a:path>
                </a:pathLst>
              </a:custGeom>
              <a:ln w="5194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bk object 18">
                <a:extLst>
                  <a:ext uri="{FF2B5EF4-FFF2-40B4-BE49-F238E27FC236}">
                    <a16:creationId xmlns:a16="http://schemas.microsoft.com/office/drawing/2014/main" id="{35BFD669-B9A8-6A47-AE97-DAFB6F74A3B6}"/>
                  </a:ext>
                </a:extLst>
              </p:cNvPr>
              <p:cNvSpPr/>
              <p:nvPr/>
            </p:nvSpPr>
            <p:spPr>
              <a:xfrm>
                <a:off x="852286" y="4124353"/>
                <a:ext cx="438150" cy="506730"/>
              </a:xfrm>
              <a:custGeom>
                <a:avLst/>
                <a:gdLst/>
                <a:ahLst/>
                <a:cxnLst/>
                <a:rect l="l" t="t" r="r" b="b"/>
                <a:pathLst>
                  <a:path w="438150" h="506729">
                    <a:moveTo>
                      <a:pt x="170097" y="0"/>
                    </a:moveTo>
                    <a:lnTo>
                      <a:pt x="128188" y="7684"/>
                    </a:lnTo>
                    <a:lnTo>
                      <a:pt x="82627" y="30169"/>
                    </a:lnTo>
                    <a:lnTo>
                      <a:pt x="38277" y="57629"/>
                    </a:lnTo>
                    <a:lnTo>
                      <a:pt x="0" y="80238"/>
                    </a:lnTo>
                    <a:lnTo>
                      <a:pt x="29258" y="110091"/>
                    </a:lnTo>
                    <a:lnTo>
                      <a:pt x="59676" y="145242"/>
                    </a:lnTo>
                    <a:lnTo>
                      <a:pt x="90035" y="184621"/>
                    </a:lnTo>
                    <a:lnTo>
                      <a:pt x="119120" y="227159"/>
                    </a:lnTo>
                    <a:lnTo>
                      <a:pt x="145715" y="271786"/>
                    </a:lnTo>
                    <a:lnTo>
                      <a:pt x="168604" y="317434"/>
                    </a:lnTo>
                    <a:lnTo>
                      <a:pt x="186570" y="363034"/>
                    </a:lnTo>
                    <a:lnTo>
                      <a:pt x="198397" y="407514"/>
                    </a:lnTo>
                    <a:lnTo>
                      <a:pt x="202869" y="449808"/>
                    </a:lnTo>
                    <a:lnTo>
                      <a:pt x="209628" y="495738"/>
                    </a:lnTo>
                    <a:lnTo>
                      <a:pt x="226826" y="506192"/>
                    </a:lnTo>
                    <a:lnTo>
                      <a:pt x="251764" y="493779"/>
                    </a:lnTo>
                    <a:lnTo>
                      <a:pt x="281745" y="471107"/>
                    </a:lnTo>
                    <a:lnTo>
                      <a:pt x="314071" y="450786"/>
                    </a:lnTo>
                    <a:lnTo>
                      <a:pt x="341170" y="445796"/>
                    </a:lnTo>
                    <a:lnTo>
                      <a:pt x="381689" y="445796"/>
                    </a:lnTo>
                    <a:lnTo>
                      <a:pt x="403192" y="444442"/>
                    </a:lnTo>
                    <a:lnTo>
                      <a:pt x="426034" y="432066"/>
                    </a:lnTo>
                    <a:lnTo>
                      <a:pt x="437892" y="405007"/>
                    </a:lnTo>
                    <a:lnTo>
                      <a:pt x="436594" y="370491"/>
                    </a:lnTo>
                    <a:lnTo>
                      <a:pt x="424385" y="330290"/>
                    </a:lnTo>
                    <a:lnTo>
                      <a:pt x="403513" y="286180"/>
                    </a:lnTo>
                    <a:lnTo>
                      <a:pt x="376223" y="239934"/>
                    </a:lnTo>
                    <a:lnTo>
                      <a:pt x="344761" y="193326"/>
                    </a:lnTo>
                    <a:lnTo>
                      <a:pt x="311374" y="148130"/>
                    </a:lnTo>
                    <a:lnTo>
                      <a:pt x="278307" y="106119"/>
                    </a:lnTo>
                    <a:lnTo>
                      <a:pt x="247807" y="69068"/>
                    </a:lnTo>
                    <a:lnTo>
                      <a:pt x="203492" y="16941"/>
                    </a:lnTo>
                    <a:lnTo>
                      <a:pt x="170097" y="0"/>
                    </a:lnTo>
                    <a:close/>
                  </a:path>
                  <a:path w="438150" h="506729">
                    <a:moveTo>
                      <a:pt x="381689" y="445796"/>
                    </a:moveTo>
                    <a:lnTo>
                      <a:pt x="341170" y="445796"/>
                    </a:lnTo>
                    <a:lnTo>
                      <a:pt x="372891" y="446350"/>
                    </a:lnTo>
                    <a:lnTo>
                      <a:pt x="381689" y="445796"/>
                    </a:lnTo>
                    <a:close/>
                  </a:path>
                </a:pathLst>
              </a:custGeom>
              <a:solidFill>
                <a:srgbClr val="FFC22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bk object 19">
                <a:extLst>
                  <a:ext uri="{FF2B5EF4-FFF2-40B4-BE49-F238E27FC236}">
                    <a16:creationId xmlns:a16="http://schemas.microsoft.com/office/drawing/2014/main" id="{8AB9D2CC-0D69-1844-BFAF-1C06A7A0F135}"/>
                  </a:ext>
                </a:extLst>
              </p:cNvPr>
              <p:cNvSpPr/>
              <p:nvPr/>
            </p:nvSpPr>
            <p:spPr>
              <a:xfrm>
                <a:off x="852286" y="4124353"/>
                <a:ext cx="438150" cy="506730"/>
              </a:xfrm>
              <a:custGeom>
                <a:avLst/>
                <a:gdLst/>
                <a:ahLst/>
                <a:cxnLst/>
                <a:rect l="l" t="t" r="r" b="b"/>
                <a:pathLst>
                  <a:path w="438150" h="506729">
                    <a:moveTo>
                      <a:pt x="0" y="80238"/>
                    </a:moveTo>
                    <a:lnTo>
                      <a:pt x="29258" y="110091"/>
                    </a:lnTo>
                    <a:lnTo>
                      <a:pt x="59676" y="145242"/>
                    </a:lnTo>
                    <a:lnTo>
                      <a:pt x="90035" y="184621"/>
                    </a:lnTo>
                    <a:lnTo>
                      <a:pt x="119120" y="227159"/>
                    </a:lnTo>
                    <a:lnTo>
                      <a:pt x="145715" y="271786"/>
                    </a:lnTo>
                    <a:lnTo>
                      <a:pt x="168604" y="317434"/>
                    </a:lnTo>
                    <a:lnTo>
                      <a:pt x="186570" y="363034"/>
                    </a:lnTo>
                    <a:lnTo>
                      <a:pt x="198397" y="407514"/>
                    </a:lnTo>
                    <a:lnTo>
                      <a:pt x="202869" y="449808"/>
                    </a:lnTo>
                    <a:lnTo>
                      <a:pt x="209628" y="495738"/>
                    </a:lnTo>
                    <a:lnTo>
                      <a:pt x="226826" y="506192"/>
                    </a:lnTo>
                    <a:lnTo>
                      <a:pt x="251764" y="493779"/>
                    </a:lnTo>
                    <a:lnTo>
                      <a:pt x="281745" y="471107"/>
                    </a:lnTo>
                    <a:lnTo>
                      <a:pt x="314071" y="450786"/>
                    </a:lnTo>
                    <a:lnTo>
                      <a:pt x="341170" y="445796"/>
                    </a:lnTo>
                    <a:lnTo>
                      <a:pt x="372891" y="446350"/>
                    </a:lnTo>
                    <a:lnTo>
                      <a:pt x="403192" y="444442"/>
                    </a:lnTo>
                    <a:lnTo>
                      <a:pt x="426034" y="432066"/>
                    </a:lnTo>
                    <a:lnTo>
                      <a:pt x="437892" y="405007"/>
                    </a:lnTo>
                    <a:lnTo>
                      <a:pt x="436594" y="370491"/>
                    </a:lnTo>
                    <a:lnTo>
                      <a:pt x="424385" y="330290"/>
                    </a:lnTo>
                    <a:lnTo>
                      <a:pt x="403513" y="286180"/>
                    </a:lnTo>
                    <a:lnTo>
                      <a:pt x="376223" y="239934"/>
                    </a:lnTo>
                    <a:lnTo>
                      <a:pt x="344761" y="193326"/>
                    </a:lnTo>
                    <a:lnTo>
                      <a:pt x="311374" y="148130"/>
                    </a:lnTo>
                    <a:lnTo>
                      <a:pt x="278307" y="106119"/>
                    </a:lnTo>
                    <a:lnTo>
                      <a:pt x="247807" y="69068"/>
                    </a:lnTo>
                    <a:lnTo>
                      <a:pt x="222120" y="38751"/>
                    </a:lnTo>
                    <a:lnTo>
                      <a:pt x="170097" y="0"/>
                    </a:lnTo>
                    <a:lnTo>
                      <a:pt x="128188" y="7684"/>
                    </a:lnTo>
                    <a:lnTo>
                      <a:pt x="82627" y="30169"/>
                    </a:lnTo>
                    <a:lnTo>
                      <a:pt x="38277" y="57629"/>
                    </a:lnTo>
                    <a:lnTo>
                      <a:pt x="0" y="80238"/>
                    </a:lnTo>
                  </a:path>
                </a:pathLst>
              </a:custGeom>
              <a:ln w="5194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bk object 20">
                <a:extLst>
                  <a:ext uri="{FF2B5EF4-FFF2-40B4-BE49-F238E27FC236}">
                    <a16:creationId xmlns:a16="http://schemas.microsoft.com/office/drawing/2014/main" id="{5DC25889-4465-C348-ABDC-521E9C9B04B1}"/>
                  </a:ext>
                </a:extLst>
              </p:cNvPr>
              <p:cNvSpPr/>
              <p:nvPr/>
            </p:nvSpPr>
            <p:spPr>
              <a:xfrm>
                <a:off x="671413" y="3953128"/>
                <a:ext cx="794385" cy="480695"/>
              </a:xfrm>
              <a:custGeom>
                <a:avLst/>
                <a:gdLst/>
                <a:ahLst/>
                <a:cxnLst/>
                <a:rect l="l" t="t" r="r" b="b"/>
                <a:pathLst>
                  <a:path w="794385" h="480695">
                    <a:moveTo>
                      <a:pt x="165562" y="21672"/>
                    </a:moveTo>
                    <a:lnTo>
                      <a:pt x="102166" y="43069"/>
                    </a:lnTo>
                    <a:lnTo>
                      <a:pt x="77039" y="72940"/>
                    </a:lnTo>
                    <a:lnTo>
                      <a:pt x="14301" y="157854"/>
                    </a:lnTo>
                    <a:lnTo>
                      <a:pt x="0" y="187767"/>
                    </a:lnTo>
                    <a:lnTo>
                      <a:pt x="4332" y="211184"/>
                    </a:lnTo>
                    <a:lnTo>
                      <a:pt x="58875" y="284856"/>
                    </a:lnTo>
                    <a:lnTo>
                      <a:pt x="89346" y="322835"/>
                    </a:lnTo>
                    <a:lnTo>
                      <a:pt x="126534" y="359646"/>
                    </a:lnTo>
                    <a:lnTo>
                      <a:pt x="168951" y="393978"/>
                    </a:lnTo>
                    <a:lnTo>
                      <a:pt x="215108" y="424520"/>
                    </a:lnTo>
                    <a:lnTo>
                      <a:pt x="263517" y="449963"/>
                    </a:lnTo>
                    <a:lnTo>
                      <a:pt x="312689" y="468996"/>
                    </a:lnTo>
                    <a:lnTo>
                      <a:pt x="361135" y="480309"/>
                    </a:lnTo>
                    <a:lnTo>
                      <a:pt x="400883" y="480367"/>
                    </a:lnTo>
                    <a:lnTo>
                      <a:pt x="447440" y="471713"/>
                    </a:lnTo>
                    <a:lnTo>
                      <a:pt x="498617" y="456851"/>
                    </a:lnTo>
                    <a:lnTo>
                      <a:pt x="552226" y="438283"/>
                    </a:lnTo>
                    <a:lnTo>
                      <a:pt x="606077" y="418511"/>
                    </a:lnTo>
                    <a:lnTo>
                      <a:pt x="657983" y="400040"/>
                    </a:lnTo>
                    <a:lnTo>
                      <a:pt x="705754" y="385370"/>
                    </a:lnTo>
                    <a:lnTo>
                      <a:pt x="747202" y="377007"/>
                    </a:lnTo>
                    <a:lnTo>
                      <a:pt x="782891" y="345478"/>
                    </a:lnTo>
                    <a:lnTo>
                      <a:pt x="794306" y="322333"/>
                    </a:lnTo>
                    <a:lnTo>
                      <a:pt x="787417" y="305509"/>
                    </a:lnTo>
                    <a:lnTo>
                      <a:pt x="768195" y="292939"/>
                    </a:lnTo>
                    <a:lnTo>
                      <a:pt x="742611" y="282560"/>
                    </a:lnTo>
                    <a:lnTo>
                      <a:pt x="716634" y="272308"/>
                    </a:lnTo>
                    <a:lnTo>
                      <a:pt x="696235" y="260117"/>
                    </a:lnTo>
                    <a:lnTo>
                      <a:pt x="687385" y="243923"/>
                    </a:lnTo>
                    <a:lnTo>
                      <a:pt x="680056" y="193987"/>
                    </a:lnTo>
                    <a:lnTo>
                      <a:pt x="664005" y="154130"/>
                    </a:lnTo>
                    <a:lnTo>
                      <a:pt x="638333" y="118084"/>
                    </a:lnTo>
                    <a:lnTo>
                      <a:pt x="612798" y="90920"/>
                    </a:lnTo>
                    <a:lnTo>
                      <a:pt x="285948" y="90920"/>
                    </a:lnTo>
                    <a:lnTo>
                      <a:pt x="265237" y="83116"/>
                    </a:lnTo>
                    <a:lnTo>
                      <a:pt x="245165" y="62120"/>
                    </a:lnTo>
                    <a:lnTo>
                      <a:pt x="213650" y="38742"/>
                    </a:lnTo>
                    <a:lnTo>
                      <a:pt x="165562" y="21672"/>
                    </a:lnTo>
                    <a:close/>
                  </a:path>
                  <a:path w="794385" h="480695">
                    <a:moveTo>
                      <a:pt x="465192" y="0"/>
                    </a:moveTo>
                    <a:lnTo>
                      <a:pt x="409062" y="23583"/>
                    </a:lnTo>
                    <a:lnTo>
                      <a:pt x="352155" y="54451"/>
                    </a:lnTo>
                    <a:lnTo>
                      <a:pt x="319377" y="74721"/>
                    </a:lnTo>
                    <a:lnTo>
                      <a:pt x="285948" y="90920"/>
                    </a:lnTo>
                    <a:lnTo>
                      <a:pt x="612798" y="90920"/>
                    </a:lnTo>
                    <a:lnTo>
                      <a:pt x="602143" y="79585"/>
                    </a:lnTo>
                    <a:lnTo>
                      <a:pt x="573418" y="64529"/>
                    </a:lnTo>
                    <a:lnTo>
                      <a:pt x="533791" y="54773"/>
                    </a:lnTo>
                    <a:lnTo>
                      <a:pt x="497680" y="47974"/>
                    </a:lnTo>
                    <a:lnTo>
                      <a:pt x="479499" y="41790"/>
                    </a:lnTo>
                    <a:lnTo>
                      <a:pt x="479385" y="32057"/>
                    </a:lnTo>
                    <a:lnTo>
                      <a:pt x="486627" y="21658"/>
                    </a:lnTo>
                    <a:lnTo>
                      <a:pt x="494340" y="11272"/>
                    </a:lnTo>
                    <a:lnTo>
                      <a:pt x="495641" y="1582"/>
                    </a:lnTo>
                    <a:lnTo>
                      <a:pt x="465192" y="0"/>
                    </a:lnTo>
                    <a:close/>
                  </a:path>
                </a:pathLst>
              </a:custGeom>
              <a:solidFill>
                <a:srgbClr val="FFC22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bk object 21">
                <a:extLst>
                  <a:ext uri="{FF2B5EF4-FFF2-40B4-BE49-F238E27FC236}">
                    <a16:creationId xmlns:a16="http://schemas.microsoft.com/office/drawing/2014/main" id="{7BF4DE7D-76D9-964D-AE55-B53A16B9B1DE}"/>
                  </a:ext>
                </a:extLst>
              </p:cNvPr>
              <p:cNvSpPr/>
              <p:nvPr/>
            </p:nvSpPr>
            <p:spPr>
              <a:xfrm>
                <a:off x="671413" y="3953128"/>
                <a:ext cx="794385" cy="480695"/>
              </a:xfrm>
              <a:custGeom>
                <a:avLst/>
                <a:gdLst/>
                <a:ahLst/>
                <a:cxnLst/>
                <a:rect l="l" t="t" r="r" b="b"/>
                <a:pathLst>
                  <a:path w="794385" h="480695">
                    <a:moveTo>
                      <a:pt x="747202" y="377007"/>
                    </a:moveTo>
                    <a:lnTo>
                      <a:pt x="782891" y="345478"/>
                    </a:lnTo>
                    <a:lnTo>
                      <a:pt x="794306" y="322333"/>
                    </a:lnTo>
                    <a:lnTo>
                      <a:pt x="787417" y="305509"/>
                    </a:lnTo>
                    <a:lnTo>
                      <a:pt x="768195" y="292939"/>
                    </a:lnTo>
                    <a:lnTo>
                      <a:pt x="742611" y="282560"/>
                    </a:lnTo>
                    <a:lnTo>
                      <a:pt x="716634" y="272308"/>
                    </a:lnTo>
                    <a:lnTo>
                      <a:pt x="696235" y="260117"/>
                    </a:lnTo>
                    <a:lnTo>
                      <a:pt x="687385" y="243923"/>
                    </a:lnTo>
                    <a:lnTo>
                      <a:pt x="680056" y="193987"/>
                    </a:lnTo>
                    <a:lnTo>
                      <a:pt x="664005" y="154130"/>
                    </a:lnTo>
                    <a:lnTo>
                      <a:pt x="638333" y="118084"/>
                    </a:lnTo>
                    <a:lnTo>
                      <a:pt x="602143" y="79585"/>
                    </a:lnTo>
                    <a:lnTo>
                      <a:pt x="533791" y="54773"/>
                    </a:lnTo>
                    <a:lnTo>
                      <a:pt x="497680" y="47974"/>
                    </a:lnTo>
                    <a:lnTo>
                      <a:pt x="479499" y="41790"/>
                    </a:lnTo>
                    <a:lnTo>
                      <a:pt x="479385" y="32057"/>
                    </a:lnTo>
                    <a:lnTo>
                      <a:pt x="486627" y="21658"/>
                    </a:lnTo>
                    <a:lnTo>
                      <a:pt x="494340" y="11272"/>
                    </a:lnTo>
                    <a:lnTo>
                      <a:pt x="495641" y="1582"/>
                    </a:lnTo>
                    <a:lnTo>
                      <a:pt x="465192" y="0"/>
                    </a:lnTo>
                    <a:lnTo>
                      <a:pt x="409062" y="23583"/>
                    </a:lnTo>
                    <a:lnTo>
                      <a:pt x="352155" y="54451"/>
                    </a:lnTo>
                    <a:lnTo>
                      <a:pt x="319377" y="74721"/>
                    </a:lnTo>
                    <a:lnTo>
                      <a:pt x="285948" y="90920"/>
                    </a:lnTo>
                    <a:lnTo>
                      <a:pt x="265237" y="83116"/>
                    </a:lnTo>
                    <a:lnTo>
                      <a:pt x="245165" y="62120"/>
                    </a:lnTo>
                    <a:lnTo>
                      <a:pt x="213650" y="38742"/>
                    </a:lnTo>
                    <a:lnTo>
                      <a:pt x="165562" y="21672"/>
                    </a:lnTo>
                    <a:lnTo>
                      <a:pt x="130037" y="24547"/>
                    </a:lnTo>
                    <a:lnTo>
                      <a:pt x="102166" y="43069"/>
                    </a:lnTo>
                    <a:lnTo>
                      <a:pt x="77039" y="72940"/>
                    </a:lnTo>
                    <a:lnTo>
                      <a:pt x="49744" y="109862"/>
                    </a:lnTo>
                    <a:lnTo>
                      <a:pt x="14301" y="157854"/>
                    </a:lnTo>
                    <a:lnTo>
                      <a:pt x="0" y="187767"/>
                    </a:lnTo>
                    <a:lnTo>
                      <a:pt x="4332" y="211184"/>
                    </a:lnTo>
                    <a:lnTo>
                      <a:pt x="58875" y="284856"/>
                    </a:lnTo>
                    <a:lnTo>
                      <a:pt x="89346" y="322835"/>
                    </a:lnTo>
                    <a:lnTo>
                      <a:pt x="126534" y="359646"/>
                    </a:lnTo>
                    <a:lnTo>
                      <a:pt x="168951" y="393978"/>
                    </a:lnTo>
                    <a:lnTo>
                      <a:pt x="215108" y="424520"/>
                    </a:lnTo>
                    <a:lnTo>
                      <a:pt x="263517" y="449963"/>
                    </a:lnTo>
                    <a:lnTo>
                      <a:pt x="312689" y="468996"/>
                    </a:lnTo>
                    <a:lnTo>
                      <a:pt x="361135" y="480309"/>
                    </a:lnTo>
                    <a:lnTo>
                      <a:pt x="400883" y="480367"/>
                    </a:lnTo>
                    <a:lnTo>
                      <a:pt x="447440" y="471713"/>
                    </a:lnTo>
                    <a:lnTo>
                      <a:pt x="498617" y="456851"/>
                    </a:lnTo>
                    <a:lnTo>
                      <a:pt x="552226" y="438283"/>
                    </a:lnTo>
                    <a:lnTo>
                      <a:pt x="606077" y="418511"/>
                    </a:lnTo>
                    <a:lnTo>
                      <a:pt x="657983" y="400040"/>
                    </a:lnTo>
                    <a:lnTo>
                      <a:pt x="705754" y="385370"/>
                    </a:lnTo>
                    <a:lnTo>
                      <a:pt x="747202" y="377007"/>
                    </a:lnTo>
                  </a:path>
                </a:pathLst>
              </a:custGeom>
              <a:ln w="5194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5" name="object 35"/>
            <p:cNvSpPr/>
            <p:nvPr/>
          </p:nvSpPr>
          <p:spPr>
            <a:xfrm>
              <a:off x="457200" y="3860965"/>
              <a:ext cx="1151255" cy="1025525"/>
            </a:xfrm>
            <a:custGeom>
              <a:avLst/>
              <a:gdLst/>
              <a:ahLst/>
              <a:cxnLst/>
              <a:rect l="l" t="t" r="r" b="b"/>
              <a:pathLst>
                <a:path w="1151255" h="1025525">
                  <a:moveTo>
                    <a:pt x="0" y="1025309"/>
                  </a:moveTo>
                  <a:lnTo>
                    <a:pt x="1151153" y="1025309"/>
                  </a:lnTo>
                  <a:lnTo>
                    <a:pt x="1151153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454025" y="4831638"/>
              <a:ext cx="1157605" cy="336550"/>
            </a:xfrm>
            <a:prstGeom prst="rect">
              <a:avLst/>
            </a:prstGeom>
            <a:solidFill>
              <a:srgbClr val="CED8DD"/>
            </a:solidFill>
          </p:spPr>
          <p:txBody>
            <a:bodyPr vert="horz" wrap="square" lIns="0" tIns="27305" rIns="0" bIns="0" rtlCol="0">
              <a:spAutoFit/>
            </a:bodyPr>
            <a:lstStyle/>
            <a:p>
              <a:pPr marL="199390">
                <a:lnSpc>
                  <a:spcPct val="100000"/>
                </a:lnSpc>
                <a:spcBef>
                  <a:spcPts val="215"/>
                </a:spcBef>
              </a:pP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Microfiber</a:t>
              </a:r>
              <a:r>
                <a:rPr sz="800" b="1" spc="-35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Cloth</a:t>
              </a:r>
              <a:endParaRPr sz="800">
                <a:latin typeface="Arial"/>
                <a:cs typeface="Arial"/>
              </a:endParaRPr>
            </a:p>
            <a:p>
              <a:pPr marL="234315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#127723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$3.04</a:t>
              </a:r>
              <a:endParaRPr sz="800">
                <a:latin typeface="Arial"/>
                <a:cs typeface="Arial"/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04E44573-372E-CA44-9D37-98430618617B}"/>
              </a:ext>
            </a:extLst>
          </p:cNvPr>
          <p:cNvGrpSpPr/>
          <p:nvPr/>
        </p:nvGrpSpPr>
        <p:grpSpPr>
          <a:xfrm>
            <a:off x="4393755" y="3851275"/>
            <a:ext cx="1157605" cy="1316909"/>
            <a:chOff x="4393755" y="3851275"/>
            <a:chExt cx="1157605" cy="1316909"/>
          </a:xfrm>
        </p:grpSpPr>
        <p:sp>
          <p:nvSpPr>
            <p:cNvPr id="167" name="bk object 130">
              <a:extLst>
                <a:ext uri="{FF2B5EF4-FFF2-40B4-BE49-F238E27FC236}">
                  <a16:creationId xmlns:a16="http://schemas.microsoft.com/office/drawing/2014/main" id="{7F5076D9-8F18-2F49-BFA2-63700C0360B8}"/>
                </a:ext>
              </a:extLst>
            </p:cNvPr>
            <p:cNvSpPr/>
            <p:nvPr/>
          </p:nvSpPr>
          <p:spPr>
            <a:xfrm>
              <a:off x="4703750" y="3954979"/>
              <a:ext cx="617879" cy="91247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396930" y="3851275"/>
              <a:ext cx="1151255" cy="1025525"/>
            </a:xfrm>
            <a:custGeom>
              <a:avLst/>
              <a:gdLst/>
              <a:ahLst/>
              <a:cxnLst/>
              <a:rect l="l" t="t" r="r" b="b"/>
              <a:pathLst>
                <a:path w="1151254" h="1025525">
                  <a:moveTo>
                    <a:pt x="0" y="1025309"/>
                  </a:moveTo>
                  <a:lnTo>
                    <a:pt x="1151153" y="1025309"/>
                  </a:lnTo>
                  <a:lnTo>
                    <a:pt x="1151153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4393755" y="4831638"/>
              <a:ext cx="1157605" cy="336546"/>
            </a:xfrm>
            <a:prstGeom prst="rect">
              <a:avLst/>
            </a:prstGeom>
            <a:solidFill>
              <a:srgbClr val="CED8DD"/>
            </a:solidFill>
          </p:spPr>
          <p:txBody>
            <a:bodyPr vert="horz" wrap="square" lIns="0" tIns="27305" rIns="0" bIns="0" rtlCol="0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215"/>
                </a:spcBef>
              </a:pPr>
              <a:r>
                <a:rPr sz="800" b="1" spc="-65" dirty="0">
                  <a:solidFill>
                    <a:srgbClr val="465A65"/>
                  </a:solidFill>
                  <a:latin typeface="Arial"/>
                  <a:cs typeface="Arial"/>
                </a:rPr>
                <a:t>Mesh </a:t>
              </a:r>
              <a:r>
                <a:rPr sz="800" b="1" spc="-60" dirty="0">
                  <a:solidFill>
                    <a:srgbClr val="465A65"/>
                  </a:solidFill>
                  <a:latin typeface="Arial"/>
                  <a:cs typeface="Arial"/>
                </a:rPr>
                <a:t>Cleaning </a:t>
              </a:r>
              <a:r>
                <a:rPr sz="800" b="1" spc="-70" dirty="0">
                  <a:solidFill>
                    <a:srgbClr val="465A65"/>
                  </a:solidFill>
                  <a:latin typeface="Arial"/>
                  <a:cs typeface="Arial"/>
                </a:rPr>
                <a:t>Tool</a:t>
              </a:r>
              <a:r>
                <a:rPr sz="800" b="1" spc="-25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70" dirty="0">
                  <a:solidFill>
                    <a:srgbClr val="465A65"/>
                  </a:solidFill>
                  <a:latin typeface="Arial"/>
                  <a:cs typeface="Arial"/>
                </a:rPr>
                <a:t>Bag</a:t>
              </a:r>
              <a:endParaRPr sz="800" dirty="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#150102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F40009"/>
                  </a:solidFill>
                  <a:latin typeface="Arial"/>
                  <a:cs typeface="Arial"/>
                </a:rPr>
                <a:t>$</a:t>
              </a:r>
              <a:r>
                <a:rPr lang="en-US" sz="800" spc="-15" dirty="0">
                  <a:solidFill>
                    <a:srgbClr val="F40009"/>
                  </a:solidFill>
                  <a:latin typeface="Arial"/>
                  <a:cs typeface="Arial"/>
                </a:rPr>
                <a:t>8.73</a:t>
              </a:r>
              <a:endParaRPr sz="800" dirty="0">
                <a:solidFill>
                  <a:srgbClr val="F40009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7E094564-498E-1C44-BEE8-443F7E2C447C}"/>
              </a:ext>
            </a:extLst>
          </p:cNvPr>
          <p:cNvGrpSpPr/>
          <p:nvPr/>
        </p:nvGrpSpPr>
        <p:grpSpPr>
          <a:xfrm>
            <a:off x="5703658" y="3851275"/>
            <a:ext cx="1157605" cy="1316913"/>
            <a:chOff x="5703658" y="3851275"/>
            <a:chExt cx="1157605" cy="1316913"/>
          </a:xfrm>
        </p:grpSpPr>
        <p:sp>
          <p:nvSpPr>
            <p:cNvPr id="3" name="object 3"/>
            <p:cNvSpPr/>
            <p:nvPr/>
          </p:nvSpPr>
          <p:spPr>
            <a:xfrm>
              <a:off x="5941494" y="3927551"/>
              <a:ext cx="685660" cy="82804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706833" y="3851275"/>
              <a:ext cx="1151255" cy="1025525"/>
            </a:xfrm>
            <a:custGeom>
              <a:avLst/>
              <a:gdLst/>
              <a:ahLst/>
              <a:cxnLst/>
              <a:rect l="l" t="t" r="r" b="b"/>
              <a:pathLst>
                <a:path w="1151254" h="1025525">
                  <a:moveTo>
                    <a:pt x="0" y="1025309"/>
                  </a:moveTo>
                  <a:lnTo>
                    <a:pt x="1151153" y="1025309"/>
                  </a:lnTo>
                  <a:lnTo>
                    <a:pt x="1151153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5703658" y="4831638"/>
              <a:ext cx="1157605" cy="336550"/>
            </a:xfrm>
            <a:prstGeom prst="rect">
              <a:avLst/>
            </a:prstGeom>
            <a:solidFill>
              <a:srgbClr val="CED8DD"/>
            </a:solidFill>
          </p:spPr>
          <p:txBody>
            <a:bodyPr vert="horz" wrap="square" lIns="0" tIns="27305" rIns="0" bIns="0" rtlCol="0">
              <a:spAutoFit/>
            </a:bodyPr>
            <a:lstStyle/>
            <a:p>
              <a:pPr marL="243840">
                <a:lnSpc>
                  <a:spcPct val="100000"/>
                </a:lnSpc>
                <a:spcBef>
                  <a:spcPts val="215"/>
                </a:spcBef>
              </a:pP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Cartridge</a:t>
              </a:r>
              <a:r>
                <a:rPr sz="800" b="1" spc="-95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30" dirty="0">
                  <a:solidFill>
                    <a:srgbClr val="465A65"/>
                  </a:solidFill>
                  <a:latin typeface="Arial"/>
                  <a:cs typeface="Arial"/>
                </a:rPr>
                <a:t>Tray</a:t>
              </a:r>
              <a:endParaRPr sz="800">
                <a:latin typeface="Arial"/>
                <a:cs typeface="Arial"/>
              </a:endParaRPr>
            </a:p>
            <a:p>
              <a:pPr marL="238125">
                <a:lnSpc>
                  <a:spcPct val="100000"/>
                </a:lnSpc>
                <a:spcBef>
                  <a:spcPts val="40"/>
                </a:spcBef>
              </a:pPr>
              <a:r>
                <a:rPr sz="800" spc="-25" dirty="0">
                  <a:solidFill>
                    <a:srgbClr val="465A65"/>
                  </a:solidFill>
                  <a:latin typeface="Arial"/>
                  <a:cs typeface="Arial"/>
                </a:rPr>
                <a:t>#141103</a:t>
              </a:r>
              <a:r>
                <a:rPr sz="800" spc="-155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5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$2.36</a:t>
              </a:r>
              <a:endParaRPr sz="800">
                <a:latin typeface="Arial"/>
                <a:cs typeface="Arial"/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DA5842F5-CF6F-D34D-9D47-78C7985BC0F8}"/>
              </a:ext>
            </a:extLst>
          </p:cNvPr>
          <p:cNvGrpSpPr/>
          <p:nvPr/>
        </p:nvGrpSpPr>
        <p:grpSpPr>
          <a:xfrm>
            <a:off x="1445704" y="2157095"/>
            <a:ext cx="1247140" cy="1322946"/>
            <a:chOff x="1445704" y="2157095"/>
            <a:chExt cx="1247140" cy="1322946"/>
          </a:xfrm>
        </p:grpSpPr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F9892269-C61D-A046-A7C8-9178846FDF81}"/>
                </a:ext>
              </a:extLst>
            </p:cNvPr>
            <p:cNvGrpSpPr/>
            <p:nvPr/>
          </p:nvGrpSpPr>
          <p:grpSpPr>
            <a:xfrm>
              <a:off x="1544681" y="2386604"/>
              <a:ext cx="1048860" cy="512450"/>
              <a:chOff x="1544681" y="2386604"/>
              <a:chExt cx="1048860" cy="512450"/>
            </a:xfrm>
          </p:grpSpPr>
          <p:sp>
            <p:nvSpPr>
              <p:cNvPr id="187" name="bk object 148">
                <a:extLst>
                  <a:ext uri="{FF2B5EF4-FFF2-40B4-BE49-F238E27FC236}">
                    <a16:creationId xmlns:a16="http://schemas.microsoft.com/office/drawing/2014/main" id="{20EB7993-F1B4-084A-B056-034472E6E95A}"/>
                  </a:ext>
                </a:extLst>
              </p:cNvPr>
              <p:cNvSpPr/>
              <p:nvPr/>
            </p:nvSpPr>
            <p:spPr>
              <a:xfrm>
                <a:off x="1544681" y="2386604"/>
                <a:ext cx="235851" cy="141236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8" name="bk object 149">
                <a:extLst>
                  <a:ext uri="{FF2B5EF4-FFF2-40B4-BE49-F238E27FC236}">
                    <a16:creationId xmlns:a16="http://schemas.microsoft.com/office/drawing/2014/main" id="{E2C3AAE6-ADCD-AB4A-B746-108DB2DBE6F4}"/>
                  </a:ext>
                </a:extLst>
              </p:cNvPr>
              <p:cNvSpPr/>
              <p:nvPr/>
            </p:nvSpPr>
            <p:spPr>
              <a:xfrm>
                <a:off x="2364049" y="2694153"/>
                <a:ext cx="229492" cy="204901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9" name="bk object 150">
                <a:extLst>
                  <a:ext uri="{FF2B5EF4-FFF2-40B4-BE49-F238E27FC236}">
                    <a16:creationId xmlns:a16="http://schemas.microsoft.com/office/drawing/2014/main" id="{614B4E8E-E919-DE43-9686-AF7B4DFA8E20}"/>
                  </a:ext>
                </a:extLst>
              </p:cNvPr>
              <p:cNvSpPr/>
              <p:nvPr/>
            </p:nvSpPr>
            <p:spPr>
              <a:xfrm>
                <a:off x="1711153" y="2433383"/>
                <a:ext cx="733088" cy="444190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0" name="bk object 151">
                <a:extLst>
                  <a:ext uri="{FF2B5EF4-FFF2-40B4-BE49-F238E27FC236}">
                    <a16:creationId xmlns:a16="http://schemas.microsoft.com/office/drawing/2014/main" id="{11DE6B0E-FC5F-0A44-9A96-1A4EFF5B3A81}"/>
                  </a:ext>
                </a:extLst>
              </p:cNvPr>
              <p:cNvSpPr/>
              <p:nvPr/>
            </p:nvSpPr>
            <p:spPr>
              <a:xfrm>
                <a:off x="1710635" y="2423374"/>
                <a:ext cx="733425" cy="454659"/>
              </a:xfrm>
              <a:custGeom>
                <a:avLst/>
                <a:gdLst/>
                <a:ahLst/>
                <a:cxnLst/>
                <a:rect l="l" t="t" r="r" b="b"/>
                <a:pathLst>
                  <a:path w="733425" h="454660">
                    <a:moveTo>
                      <a:pt x="72537" y="13501"/>
                    </a:moveTo>
                    <a:lnTo>
                      <a:pt x="50574" y="0"/>
                    </a:lnTo>
                    <a:lnTo>
                      <a:pt x="36799" y="1741"/>
                    </a:lnTo>
                    <a:lnTo>
                      <a:pt x="25406" y="24341"/>
                    </a:lnTo>
                    <a:lnTo>
                      <a:pt x="10587" y="73419"/>
                    </a:lnTo>
                    <a:lnTo>
                      <a:pt x="77" y="95381"/>
                    </a:lnTo>
                    <a:lnTo>
                      <a:pt x="0" y="107568"/>
                    </a:lnTo>
                    <a:lnTo>
                      <a:pt x="13435" y="114362"/>
                    </a:lnTo>
                    <a:lnTo>
                      <a:pt x="43467" y="120143"/>
                    </a:lnTo>
                    <a:lnTo>
                      <a:pt x="85466" y="139485"/>
                    </a:lnTo>
                    <a:lnTo>
                      <a:pt x="221469" y="219131"/>
                    </a:lnTo>
                    <a:lnTo>
                      <a:pt x="299434" y="263354"/>
                    </a:lnTo>
                    <a:lnTo>
                      <a:pt x="348725" y="288061"/>
                    </a:lnTo>
                    <a:lnTo>
                      <a:pt x="398711" y="309157"/>
                    </a:lnTo>
                    <a:lnTo>
                      <a:pt x="518079" y="357988"/>
                    </a:lnTo>
                    <a:lnTo>
                      <a:pt x="509715" y="377315"/>
                    </a:lnTo>
                    <a:lnTo>
                      <a:pt x="509795" y="388397"/>
                    </a:lnTo>
                    <a:lnTo>
                      <a:pt x="520900" y="395409"/>
                    </a:lnTo>
                    <a:lnTo>
                      <a:pt x="545612" y="402527"/>
                    </a:lnTo>
                    <a:lnTo>
                      <a:pt x="577591" y="426009"/>
                    </a:lnTo>
                    <a:lnTo>
                      <a:pt x="601333" y="447100"/>
                    </a:lnTo>
                    <a:lnTo>
                      <a:pt x="614460" y="454097"/>
                    </a:lnTo>
                    <a:lnTo>
                      <a:pt x="621666" y="446971"/>
                    </a:lnTo>
                    <a:lnTo>
                      <a:pt x="627641" y="425692"/>
                    </a:lnTo>
                    <a:lnTo>
                      <a:pt x="657931" y="438087"/>
                    </a:lnTo>
                    <a:lnTo>
                      <a:pt x="690186" y="442163"/>
                    </a:lnTo>
                    <a:lnTo>
                      <a:pt x="707705" y="426975"/>
                    </a:lnTo>
                    <a:lnTo>
                      <a:pt x="716581" y="377630"/>
                    </a:lnTo>
                    <a:lnTo>
                      <a:pt x="722904" y="279236"/>
                    </a:lnTo>
                    <a:lnTo>
                      <a:pt x="733077" y="244222"/>
                    </a:lnTo>
                    <a:lnTo>
                      <a:pt x="703600" y="219685"/>
                    </a:lnTo>
                    <a:lnTo>
                      <a:pt x="680915" y="215079"/>
                    </a:lnTo>
                    <a:lnTo>
                      <a:pt x="672180" y="215151"/>
                    </a:lnTo>
                    <a:lnTo>
                      <a:pt x="653956" y="213932"/>
                    </a:lnTo>
                    <a:lnTo>
                      <a:pt x="624733" y="204052"/>
                    </a:lnTo>
                    <a:lnTo>
                      <a:pt x="605838" y="194470"/>
                    </a:lnTo>
                    <a:lnTo>
                      <a:pt x="595060" y="192693"/>
                    </a:lnTo>
                    <a:lnTo>
                      <a:pt x="588368" y="199996"/>
                    </a:lnTo>
                    <a:lnTo>
                      <a:pt x="581731" y="217653"/>
                    </a:lnTo>
                    <a:lnTo>
                      <a:pt x="523997" y="196114"/>
                    </a:lnTo>
                    <a:lnTo>
                      <a:pt x="492653" y="181217"/>
                    </a:lnTo>
                    <a:lnTo>
                      <a:pt x="477350" y="172873"/>
                    </a:lnTo>
                    <a:lnTo>
                      <a:pt x="399516" y="135153"/>
                    </a:lnTo>
                    <a:lnTo>
                      <a:pt x="355461" y="114955"/>
                    </a:lnTo>
                    <a:lnTo>
                      <a:pt x="328885" y="105415"/>
                    </a:lnTo>
                    <a:lnTo>
                      <a:pt x="303487" y="99670"/>
                    </a:lnTo>
                    <a:lnTo>
                      <a:pt x="211501" y="70346"/>
                    </a:lnTo>
                    <a:lnTo>
                      <a:pt x="143964" y="46226"/>
                    </a:lnTo>
                    <a:lnTo>
                      <a:pt x="106976" y="32265"/>
                    </a:lnTo>
                    <a:lnTo>
                      <a:pt x="87510" y="23133"/>
                    </a:lnTo>
                    <a:lnTo>
                      <a:pt x="72537" y="13501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1" name="bk object 152">
                <a:extLst>
                  <a:ext uri="{FF2B5EF4-FFF2-40B4-BE49-F238E27FC236}">
                    <a16:creationId xmlns:a16="http://schemas.microsoft.com/office/drawing/2014/main" id="{BC0F84C5-EF61-E54A-98C6-9450C960D0A4}"/>
                  </a:ext>
                </a:extLst>
              </p:cNvPr>
              <p:cNvSpPr/>
              <p:nvPr/>
            </p:nvSpPr>
            <p:spPr>
              <a:xfrm>
                <a:off x="2280592" y="2637456"/>
                <a:ext cx="32384" cy="71120"/>
              </a:xfrm>
              <a:custGeom>
                <a:avLst/>
                <a:gdLst/>
                <a:ahLst/>
                <a:cxnLst/>
                <a:rect l="l" t="t" r="r" b="b"/>
                <a:pathLst>
                  <a:path w="32385" h="71119">
                    <a:moveTo>
                      <a:pt x="32065" y="70802"/>
                    </a:moveTo>
                    <a:lnTo>
                      <a:pt x="21969" y="66674"/>
                    </a:lnTo>
                    <a:lnTo>
                      <a:pt x="6519" y="48269"/>
                    </a:lnTo>
                    <a:lnTo>
                      <a:pt x="0" y="36302"/>
                    </a:lnTo>
                    <a:lnTo>
                      <a:pt x="1179" y="25526"/>
                    </a:lnTo>
                    <a:lnTo>
                      <a:pt x="8824" y="10693"/>
                    </a:lnTo>
                    <a:lnTo>
                      <a:pt x="13193" y="0"/>
                    </a:lnTo>
                  </a:path>
                </a:pathLst>
              </a:custGeom>
              <a:ln w="3175">
                <a:solidFill>
                  <a:srgbClr val="6F111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2" name="bk object 153">
                <a:extLst>
                  <a:ext uri="{FF2B5EF4-FFF2-40B4-BE49-F238E27FC236}">
                    <a16:creationId xmlns:a16="http://schemas.microsoft.com/office/drawing/2014/main" id="{CA9C6FF8-4B3D-F04C-A866-55CE799994CD}"/>
                  </a:ext>
                </a:extLst>
              </p:cNvPr>
              <p:cNvSpPr/>
              <p:nvPr/>
            </p:nvSpPr>
            <p:spPr>
              <a:xfrm>
                <a:off x="2312658" y="2699038"/>
                <a:ext cx="122555" cy="31115"/>
              </a:xfrm>
              <a:custGeom>
                <a:avLst/>
                <a:gdLst/>
                <a:ahLst/>
                <a:cxnLst/>
                <a:rect l="l" t="t" r="r" b="b"/>
                <a:pathLst>
                  <a:path w="122555" h="31114">
                    <a:moveTo>
                      <a:pt x="0" y="9220"/>
                    </a:moveTo>
                    <a:lnTo>
                      <a:pt x="29367" y="15680"/>
                    </a:lnTo>
                    <a:lnTo>
                      <a:pt x="46251" y="20086"/>
                    </a:lnTo>
                    <a:lnTo>
                      <a:pt x="57037" y="24466"/>
                    </a:lnTo>
                    <a:lnTo>
                      <a:pt x="68110" y="30848"/>
                    </a:lnTo>
                    <a:lnTo>
                      <a:pt x="92910" y="26144"/>
                    </a:lnTo>
                    <a:lnTo>
                      <a:pt x="106822" y="21362"/>
                    </a:lnTo>
                    <a:lnTo>
                      <a:pt x="114930" y="13612"/>
                    </a:lnTo>
                    <a:lnTo>
                      <a:pt x="122313" y="0"/>
                    </a:lnTo>
                  </a:path>
                </a:pathLst>
              </a:custGeom>
              <a:ln w="3175">
                <a:solidFill>
                  <a:srgbClr val="6F111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3" name="bk object 154">
                <a:extLst>
                  <a:ext uri="{FF2B5EF4-FFF2-40B4-BE49-F238E27FC236}">
                    <a16:creationId xmlns:a16="http://schemas.microsoft.com/office/drawing/2014/main" id="{1E9FD571-BFE8-EF49-9763-55D89AF98047}"/>
                  </a:ext>
                </a:extLst>
              </p:cNvPr>
              <p:cNvSpPr/>
              <p:nvPr/>
            </p:nvSpPr>
            <p:spPr>
              <a:xfrm>
                <a:off x="2229215" y="2780309"/>
                <a:ext cx="110528" cy="68668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4" name="bk object 155">
                <a:extLst>
                  <a:ext uri="{FF2B5EF4-FFF2-40B4-BE49-F238E27FC236}">
                    <a16:creationId xmlns:a16="http://schemas.microsoft.com/office/drawing/2014/main" id="{0E7F53FE-1E04-A049-8FB6-21BDCF6AA667}"/>
                  </a:ext>
                </a:extLst>
              </p:cNvPr>
              <p:cNvSpPr/>
              <p:nvPr/>
            </p:nvSpPr>
            <p:spPr>
              <a:xfrm>
                <a:off x="2129944" y="2598901"/>
                <a:ext cx="161925" cy="85725"/>
              </a:xfrm>
              <a:custGeom>
                <a:avLst/>
                <a:gdLst/>
                <a:ahLst/>
                <a:cxnLst/>
                <a:rect l="l" t="t" r="r" b="b"/>
                <a:pathLst>
                  <a:path w="161925" h="85725">
                    <a:moveTo>
                      <a:pt x="0" y="0"/>
                    </a:moveTo>
                    <a:lnTo>
                      <a:pt x="84366" y="85217"/>
                    </a:lnTo>
                    <a:lnTo>
                      <a:pt x="161531" y="83667"/>
                    </a:lnTo>
                    <a:lnTo>
                      <a:pt x="112910" y="75046"/>
                    </a:lnTo>
                    <a:lnTo>
                      <a:pt x="59982" y="45791"/>
                    </a:lnTo>
                    <a:lnTo>
                      <a:pt x="17445" y="145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F111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5" name="bk object 156">
                <a:extLst>
                  <a:ext uri="{FF2B5EF4-FFF2-40B4-BE49-F238E27FC236}">
                    <a16:creationId xmlns:a16="http://schemas.microsoft.com/office/drawing/2014/main" id="{EE326753-D84B-DC4E-BB19-69B1FD25E48F}"/>
                  </a:ext>
                </a:extLst>
              </p:cNvPr>
              <p:cNvSpPr/>
              <p:nvPr/>
            </p:nvSpPr>
            <p:spPr>
              <a:xfrm>
                <a:off x="1716174" y="2508934"/>
                <a:ext cx="680085" cy="356235"/>
              </a:xfrm>
              <a:custGeom>
                <a:avLst/>
                <a:gdLst/>
                <a:ahLst/>
                <a:cxnLst/>
                <a:rect l="l" t="t" r="r" b="b"/>
                <a:pathLst>
                  <a:path w="680085" h="356235">
                    <a:moveTo>
                      <a:pt x="3074" y="0"/>
                    </a:moveTo>
                    <a:lnTo>
                      <a:pt x="291" y="7396"/>
                    </a:lnTo>
                    <a:lnTo>
                      <a:pt x="0" y="12211"/>
                    </a:lnTo>
                    <a:lnTo>
                      <a:pt x="2773" y="16559"/>
                    </a:lnTo>
                    <a:lnTo>
                      <a:pt x="9183" y="22555"/>
                    </a:lnTo>
                    <a:lnTo>
                      <a:pt x="51296" y="39776"/>
                    </a:lnTo>
                    <a:lnTo>
                      <a:pt x="106198" y="67779"/>
                    </a:lnTo>
                    <a:lnTo>
                      <a:pt x="167578" y="102590"/>
                    </a:lnTo>
                    <a:lnTo>
                      <a:pt x="208649" y="132396"/>
                    </a:lnTo>
                    <a:lnTo>
                      <a:pt x="248359" y="156063"/>
                    </a:lnTo>
                    <a:lnTo>
                      <a:pt x="310124" y="185951"/>
                    </a:lnTo>
                    <a:lnTo>
                      <a:pt x="417361" y="234416"/>
                    </a:lnTo>
                    <a:lnTo>
                      <a:pt x="486932" y="260985"/>
                    </a:lnTo>
                    <a:lnTo>
                      <a:pt x="538011" y="281876"/>
                    </a:lnTo>
                    <a:lnTo>
                      <a:pt x="552480" y="299882"/>
                    </a:lnTo>
                    <a:lnTo>
                      <a:pt x="569753" y="313577"/>
                    </a:lnTo>
                    <a:lnTo>
                      <a:pt x="601035" y="329884"/>
                    </a:lnTo>
                    <a:lnTo>
                      <a:pt x="657531" y="355727"/>
                    </a:lnTo>
                    <a:lnTo>
                      <a:pt x="670814" y="346561"/>
                    </a:lnTo>
                    <a:lnTo>
                      <a:pt x="677548" y="340694"/>
                    </a:lnTo>
                    <a:lnTo>
                      <a:pt x="679807" y="335597"/>
                    </a:lnTo>
                    <a:lnTo>
                      <a:pt x="679667" y="328739"/>
                    </a:lnTo>
                    <a:lnTo>
                      <a:pt x="633045" y="312435"/>
                    </a:lnTo>
                    <a:lnTo>
                      <a:pt x="599012" y="297129"/>
                    </a:lnTo>
                    <a:lnTo>
                      <a:pt x="560927" y="273936"/>
                    </a:lnTo>
                    <a:lnTo>
                      <a:pt x="502146" y="233972"/>
                    </a:lnTo>
                    <a:lnTo>
                      <a:pt x="465029" y="229732"/>
                    </a:lnTo>
                    <a:lnTo>
                      <a:pt x="431188" y="219532"/>
                    </a:lnTo>
                    <a:lnTo>
                      <a:pt x="381303" y="195463"/>
                    </a:lnTo>
                    <a:lnTo>
                      <a:pt x="296051" y="149618"/>
                    </a:lnTo>
                    <a:lnTo>
                      <a:pt x="248753" y="130578"/>
                    </a:lnTo>
                    <a:lnTo>
                      <a:pt x="202469" y="108646"/>
                    </a:lnTo>
                    <a:lnTo>
                      <a:pt x="129732" y="69796"/>
                    </a:lnTo>
                    <a:lnTo>
                      <a:pt x="3074" y="0"/>
                    </a:lnTo>
                    <a:close/>
                  </a:path>
                </a:pathLst>
              </a:custGeom>
              <a:solidFill>
                <a:srgbClr val="6F111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6" name="bk object 157">
                <a:extLst>
                  <a:ext uri="{FF2B5EF4-FFF2-40B4-BE49-F238E27FC236}">
                    <a16:creationId xmlns:a16="http://schemas.microsoft.com/office/drawing/2014/main" id="{15EBBBB9-3385-8A44-8B71-C04750094B72}"/>
                  </a:ext>
                </a:extLst>
              </p:cNvPr>
              <p:cNvSpPr/>
              <p:nvPr/>
            </p:nvSpPr>
            <p:spPr>
              <a:xfrm>
                <a:off x="2285871" y="2620758"/>
                <a:ext cx="160866" cy="84746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1" name="object 41"/>
            <p:cNvSpPr/>
            <p:nvPr/>
          </p:nvSpPr>
          <p:spPr>
            <a:xfrm>
              <a:off x="1445704" y="3143491"/>
              <a:ext cx="1247140" cy="336550"/>
            </a:xfrm>
            <a:custGeom>
              <a:avLst/>
              <a:gdLst/>
              <a:ahLst/>
              <a:cxnLst/>
              <a:rect l="l" t="t" r="r" b="b"/>
              <a:pathLst>
                <a:path w="1247139" h="336550">
                  <a:moveTo>
                    <a:pt x="0" y="336435"/>
                  </a:moveTo>
                  <a:lnTo>
                    <a:pt x="1246695" y="336435"/>
                  </a:lnTo>
                  <a:lnTo>
                    <a:pt x="1246695" y="0"/>
                  </a:lnTo>
                  <a:lnTo>
                    <a:pt x="0" y="0"/>
                  </a:lnTo>
                  <a:lnTo>
                    <a:pt x="0" y="336435"/>
                  </a:lnTo>
                  <a:close/>
                </a:path>
              </a:pathLst>
            </a:custGeom>
            <a:solidFill>
              <a:srgbClr val="CED8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1445704" y="3158191"/>
              <a:ext cx="1247140" cy="2743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sz="800" b="1" spc="-55" dirty="0">
                  <a:solidFill>
                    <a:srgbClr val="465A65"/>
                  </a:solidFill>
                  <a:latin typeface="Arial"/>
                  <a:cs typeface="Arial"/>
                </a:rPr>
                <a:t>Nozzle/Injector </a:t>
              </a:r>
              <a:r>
                <a:rPr sz="800" b="1" spc="-60" dirty="0">
                  <a:solidFill>
                    <a:srgbClr val="465A65"/>
                  </a:solidFill>
                  <a:latin typeface="Arial"/>
                  <a:cs typeface="Arial"/>
                </a:rPr>
                <a:t>Ring</a:t>
              </a:r>
              <a:r>
                <a:rPr sz="800" b="1" spc="-45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65" dirty="0">
                  <a:solidFill>
                    <a:srgbClr val="465A65"/>
                  </a:solidFill>
                  <a:latin typeface="Arial"/>
                  <a:cs typeface="Arial"/>
                </a:rPr>
                <a:t>Brush</a:t>
              </a:r>
              <a:endParaRPr sz="8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#149326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$9.28</a:t>
              </a:r>
              <a:endParaRPr sz="800">
                <a:latin typeface="Arial"/>
                <a:cs typeface="Arial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1448879" y="2157095"/>
              <a:ext cx="1240790" cy="1025525"/>
            </a:xfrm>
            <a:custGeom>
              <a:avLst/>
              <a:gdLst/>
              <a:ahLst/>
              <a:cxnLst/>
              <a:rect l="l" t="t" r="r" b="b"/>
              <a:pathLst>
                <a:path w="1240789" h="1025525">
                  <a:moveTo>
                    <a:pt x="0" y="1025309"/>
                  </a:moveTo>
                  <a:lnTo>
                    <a:pt x="1240345" y="1025309"/>
                  </a:lnTo>
                  <a:lnTo>
                    <a:pt x="1240345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FA23220F-60C7-2440-9E0B-E6829325BF7A}"/>
              </a:ext>
            </a:extLst>
          </p:cNvPr>
          <p:cNvGrpSpPr/>
          <p:nvPr/>
        </p:nvGrpSpPr>
        <p:grpSpPr>
          <a:xfrm>
            <a:off x="1763928" y="3860965"/>
            <a:ext cx="1157605" cy="1307223"/>
            <a:chOff x="1763928" y="3860965"/>
            <a:chExt cx="1157605" cy="1307223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DC9B4ED9-01C0-DE40-9DCE-8872A5CF57AE}"/>
                </a:ext>
              </a:extLst>
            </p:cNvPr>
            <p:cNvGrpSpPr/>
            <p:nvPr/>
          </p:nvGrpSpPr>
          <p:grpSpPr>
            <a:xfrm>
              <a:off x="1902692" y="3933615"/>
              <a:ext cx="961124" cy="781332"/>
              <a:chOff x="1902692" y="3933615"/>
              <a:chExt cx="961124" cy="781332"/>
            </a:xfrm>
          </p:grpSpPr>
          <p:sp>
            <p:nvSpPr>
              <p:cNvPr id="60" name="bk object 23">
                <a:extLst>
                  <a:ext uri="{FF2B5EF4-FFF2-40B4-BE49-F238E27FC236}">
                    <a16:creationId xmlns:a16="http://schemas.microsoft.com/office/drawing/2014/main" id="{85BDF43D-91FC-5D4E-A535-A7089B9D8787}"/>
                  </a:ext>
                </a:extLst>
              </p:cNvPr>
              <p:cNvSpPr/>
              <p:nvPr/>
            </p:nvSpPr>
            <p:spPr>
              <a:xfrm>
                <a:off x="2548173" y="4645242"/>
                <a:ext cx="30480" cy="34925"/>
              </a:xfrm>
              <a:custGeom>
                <a:avLst/>
                <a:gdLst/>
                <a:ahLst/>
                <a:cxnLst/>
                <a:rect l="l" t="t" r="r" b="b"/>
                <a:pathLst>
                  <a:path w="30480" h="34925">
                    <a:moveTo>
                      <a:pt x="7988" y="0"/>
                    </a:moveTo>
                    <a:lnTo>
                      <a:pt x="0" y="11747"/>
                    </a:lnTo>
                    <a:lnTo>
                      <a:pt x="711" y="17538"/>
                    </a:lnTo>
                    <a:lnTo>
                      <a:pt x="3127" y="24794"/>
                    </a:lnTo>
                    <a:lnTo>
                      <a:pt x="7972" y="30370"/>
                    </a:lnTo>
                    <a:lnTo>
                      <a:pt x="14555" y="33724"/>
                    </a:lnTo>
                    <a:lnTo>
                      <a:pt x="22186" y="34315"/>
                    </a:lnTo>
                    <a:lnTo>
                      <a:pt x="22796" y="34239"/>
                    </a:lnTo>
                    <a:lnTo>
                      <a:pt x="23964" y="34010"/>
                    </a:lnTo>
                    <a:lnTo>
                      <a:pt x="27825" y="32588"/>
                    </a:lnTo>
                    <a:lnTo>
                      <a:pt x="30467" y="31026"/>
                    </a:lnTo>
                    <a:lnTo>
                      <a:pt x="19634" y="30683"/>
                    </a:lnTo>
                    <a:lnTo>
                      <a:pt x="10248" y="22720"/>
                    </a:lnTo>
                    <a:lnTo>
                      <a:pt x="6121" y="16378"/>
                    </a:lnTo>
                    <a:lnTo>
                      <a:pt x="5532" y="9402"/>
                    </a:lnTo>
                    <a:lnTo>
                      <a:pt x="6735" y="3405"/>
                    </a:lnTo>
                    <a:lnTo>
                      <a:pt x="7988" y="0"/>
                    </a:lnTo>
                    <a:close/>
                  </a:path>
                </a:pathLst>
              </a:custGeom>
              <a:solidFill>
                <a:srgbClr val="35333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bk object 24">
                <a:extLst>
                  <a:ext uri="{FF2B5EF4-FFF2-40B4-BE49-F238E27FC236}">
                    <a16:creationId xmlns:a16="http://schemas.microsoft.com/office/drawing/2014/main" id="{A5A80C22-9143-E140-BCAF-B828A33C1E17}"/>
                  </a:ext>
                </a:extLst>
              </p:cNvPr>
              <p:cNvSpPr/>
              <p:nvPr/>
            </p:nvSpPr>
            <p:spPr>
              <a:xfrm>
                <a:off x="2554356" y="4644952"/>
                <a:ext cx="2540" cy="1905"/>
              </a:xfrm>
              <a:custGeom>
                <a:avLst/>
                <a:gdLst/>
                <a:ahLst/>
                <a:cxnLst/>
                <a:rect l="l" t="t" r="r" b="b"/>
                <a:pathLst>
                  <a:path w="2539" h="1904">
                    <a:moveTo>
                      <a:pt x="1943" y="0"/>
                    </a:moveTo>
                    <a:lnTo>
                      <a:pt x="1069" y="787"/>
                    </a:lnTo>
                    <a:lnTo>
                      <a:pt x="0" y="1892"/>
                    </a:lnTo>
                    <a:lnTo>
                      <a:pt x="558" y="1320"/>
                    </a:lnTo>
                    <a:lnTo>
                      <a:pt x="1284" y="698"/>
                    </a:lnTo>
                    <a:lnTo>
                      <a:pt x="1816" y="292"/>
                    </a:lnTo>
                    <a:lnTo>
                      <a:pt x="1943" y="0"/>
                    </a:lnTo>
                    <a:close/>
                  </a:path>
                </a:pathLst>
              </a:custGeom>
              <a:solidFill>
                <a:srgbClr val="41404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bk object 25">
                <a:extLst>
                  <a:ext uri="{FF2B5EF4-FFF2-40B4-BE49-F238E27FC236}">
                    <a16:creationId xmlns:a16="http://schemas.microsoft.com/office/drawing/2014/main" id="{3F209EAB-DE3C-E340-BDDC-6BEAE69E0D28}"/>
                  </a:ext>
                </a:extLst>
              </p:cNvPr>
              <p:cNvSpPr/>
              <p:nvPr/>
            </p:nvSpPr>
            <p:spPr>
              <a:xfrm>
                <a:off x="2366264" y="4538101"/>
                <a:ext cx="235750" cy="81254"/>
              </a:xfrm>
              <a:prstGeom prst="rect">
                <a:avLst/>
              </a:prstGeom>
              <a:blipFill>
                <a:blip r:embed="rId1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bk object 26">
                <a:extLst>
                  <a:ext uri="{FF2B5EF4-FFF2-40B4-BE49-F238E27FC236}">
                    <a16:creationId xmlns:a16="http://schemas.microsoft.com/office/drawing/2014/main" id="{7A952BDC-28BB-A04D-9A6F-E77ABDF7EA3A}"/>
                  </a:ext>
                </a:extLst>
              </p:cNvPr>
              <p:cNvSpPr/>
              <p:nvPr/>
            </p:nvSpPr>
            <p:spPr>
              <a:xfrm>
                <a:off x="2341647" y="4538417"/>
                <a:ext cx="275590" cy="176530"/>
              </a:xfrm>
              <a:custGeom>
                <a:avLst/>
                <a:gdLst/>
                <a:ahLst/>
                <a:cxnLst/>
                <a:rect l="l" t="t" r="r" b="b"/>
                <a:pathLst>
                  <a:path w="275589" h="176529">
                    <a:moveTo>
                      <a:pt x="47117" y="8839"/>
                    </a:moveTo>
                    <a:lnTo>
                      <a:pt x="29942" y="8839"/>
                    </a:lnTo>
                    <a:lnTo>
                      <a:pt x="30988" y="15475"/>
                    </a:lnTo>
                    <a:lnTo>
                      <a:pt x="30972" y="15951"/>
                    </a:lnTo>
                    <a:lnTo>
                      <a:pt x="27994" y="25725"/>
                    </a:lnTo>
                    <a:lnTo>
                      <a:pt x="23911" y="34690"/>
                    </a:lnTo>
                    <a:lnTo>
                      <a:pt x="21865" y="38582"/>
                    </a:lnTo>
                    <a:lnTo>
                      <a:pt x="18842" y="44881"/>
                    </a:lnTo>
                    <a:lnTo>
                      <a:pt x="9787" y="53835"/>
                    </a:lnTo>
                    <a:lnTo>
                      <a:pt x="4580" y="53949"/>
                    </a:lnTo>
                    <a:lnTo>
                      <a:pt x="5520" y="54940"/>
                    </a:lnTo>
                    <a:lnTo>
                      <a:pt x="80723" y="103460"/>
                    </a:lnTo>
                    <a:lnTo>
                      <a:pt x="139988" y="138040"/>
                    </a:lnTo>
                    <a:lnTo>
                      <a:pt x="193260" y="165692"/>
                    </a:lnTo>
                    <a:lnTo>
                      <a:pt x="225040" y="175920"/>
                    </a:lnTo>
                    <a:lnTo>
                      <a:pt x="242141" y="172196"/>
                    </a:lnTo>
                    <a:lnTo>
                      <a:pt x="254661" y="165723"/>
                    </a:lnTo>
                    <a:lnTo>
                      <a:pt x="263939" y="156119"/>
                    </a:lnTo>
                    <a:lnTo>
                      <a:pt x="271318" y="143001"/>
                    </a:lnTo>
                    <a:lnTo>
                      <a:pt x="271822" y="141135"/>
                    </a:lnTo>
                    <a:lnTo>
                      <a:pt x="228710" y="141135"/>
                    </a:lnTo>
                    <a:lnTo>
                      <a:pt x="221079" y="140551"/>
                    </a:lnTo>
                    <a:lnTo>
                      <a:pt x="214495" y="137199"/>
                    </a:lnTo>
                    <a:lnTo>
                      <a:pt x="209650" y="131621"/>
                    </a:lnTo>
                    <a:lnTo>
                      <a:pt x="207234" y="124358"/>
                    </a:lnTo>
                    <a:lnTo>
                      <a:pt x="206523" y="118579"/>
                    </a:lnTo>
                    <a:lnTo>
                      <a:pt x="208466" y="113093"/>
                    </a:lnTo>
                    <a:lnTo>
                      <a:pt x="212492" y="108648"/>
                    </a:lnTo>
                    <a:lnTo>
                      <a:pt x="213864" y="107226"/>
                    </a:lnTo>
                    <a:lnTo>
                      <a:pt x="214651" y="106540"/>
                    </a:lnTo>
                    <a:lnTo>
                      <a:pt x="214880" y="106540"/>
                    </a:lnTo>
                    <a:lnTo>
                      <a:pt x="217178" y="104736"/>
                    </a:lnTo>
                    <a:lnTo>
                      <a:pt x="220417" y="103314"/>
                    </a:lnTo>
                    <a:lnTo>
                      <a:pt x="224024" y="102869"/>
                    </a:lnTo>
                    <a:lnTo>
                      <a:pt x="272519" y="102869"/>
                    </a:lnTo>
                    <a:lnTo>
                      <a:pt x="271620" y="98739"/>
                    </a:lnTo>
                    <a:lnTo>
                      <a:pt x="250011" y="79951"/>
                    </a:lnTo>
                    <a:lnTo>
                      <a:pt x="238467" y="76498"/>
                    </a:lnTo>
                    <a:lnTo>
                      <a:pt x="226336" y="71750"/>
                    </a:lnTo>
                    <a:lnTo>
                      <a:pt x="214232" y="66878"/>
                    </a:lnTo>
                    <a:lnTo>
                      <a:pt x="184570" y="56608"/>
                    </a:lnTo>
                    <a:lnTo>
                      <a:pt x="99753" y="28371"/>
                    </a:lnTo>
                    <a:lnTo>
                      <a:pt x="53421" y="10883"/>
                    </a:lnTo>
                    <a:lnTo>
                      <a:pt x="47117" y="8839"/>
                    </a:lnTo>
                    <a:close/>
                  </a:path>
                  <a:path w="275589" h="176529">
                    <a:moveTo>
                      <a:pt x="272519" y="102869"/>
                    </a:moveTo>
                    <a:lnTo>
                      <a:pt x="224024" y="102869"/>
                    </a:lnTo>
                    <a:lnTo>
                      <a:pt x="231649" y="103460"/>
                    </a:lnTo>
                    <a:lnTo>
                      <a:pt x="238236" y="106819"/>
                    </a:lnTo>
                    <a:lnTo>
                      <a:pt x="243081" y="112396"/>
                    </a:lnTo>
                    <a:lnTo>
                      <a:pt x="245499" y="119659"/>
                    </a:lnTo>
                    <a:lnTo>
                      <a:pt x="245020" y="126878"/>
                    </a:lnTo>
                    <a:lnTo>
                      <a:pt x="228710" y="141135"/>
                    </a:lnTo>
                    <a:lnTo>
                      <a:pt x="271822" y="141135"/>
                    </a:lnTo>
                    <a:lnTo>
                      <a:pt x="274938" y="129593"/>
                    </a:lnTo>
                    <a:lnTo>
                      <a:pt x="275000" y="114261"/>
                    </a:lnTo>
                    <a:lnTo>
                      <a:pt x="272519" y="102869"/>
                    </a:lnTo>
                    <a:close/>
                  </a:path>
                  <a:path w="275589" h="176529">
                    <a:moveTo>
                      <a:pt x="214880" y="106540"/>
                    </a:moveTo>
                    <a:lnTo>
                      <a:pt x="214651" y="106540"/>
                    </a:lnTo>
                    <a:lnTo>
                      <a:pt x="214524" y="106819"/>
                    </a:lnTo>
                    <a:lnTo>
                      <a:pt x="214880" y="106540"/>
                    </a:lnTo>
                    <a:close/>
                  </a:path>
                  <a:path w="275589" h="176529">
                    <a:moveTo>
                      <a:pt x="24608" y="0"/>
                    </a:moveTo>
                    <a:lnTo>
                      <a:pt x="18566" y="3174"/>
                    </a:lnTo>
                    <a:lnTo>
                      <a:pt x="13819" y="8942"/>
                    </a:lnTo>
                    <a:lnTo>
                      <a:pt x="9832" y="15951"/>
                    </a:lnTo>
                    <a:lnTo>
                      <a:pt x="7108" y="20942"/>
                    </a:lnTo>
                    <a:lnTo>
                      <a:pt x="4183" y="26149"/>
                    </a:lnTo>
                    <a:lnTo>
                      <a:pt x="1405" y="32986"/>
                    </a:lnTo>
                    <a:lnTo>
                      <a:pt x="0" y="40678"/>
                    </a:lnTo>
                    <a:lnTo>
                      <a:pt x="1189" y="48450"/>
                    </a:lnTo>
                    <a:lnTo>
                      <a:pt x="6854" y="48056"/>
                    </a:lnTo>
                    <a:lnTo>
                      <a:pt x="14753" y="44780"/>
                    </a:lnTo>
                    <a:lnTo>
                      <a:pt x="19541" y="35090"/>
                    </a:lnTo>
                    <a:lnTo>
                      <a:pt x="24354" y="25725"/>
                    </a:lnTo>
                    <a:lnTo>
                      <a:pt x="27894" y="18740"/>
                    </a:lnTo>
                    <a:lnTo>
                      <a:pt x="29903" y="13278"/>
                    </a:lnTo>
                    <a:lnTo>
                      <a:pt x="29942" y="8839"/>
                    </a:lnTo>
                    <a:lnTo>
                      <a:pt x="47117" y="8839"/>
                    </a:lnTo>
                    <a:lnTo>
                      <a:pt x="41399" y="6984"/>
                    </a:lnTo>
                    <a:lnTo>
                      <a:pt x="31514" y="3581"/>
                    </a:lnTo>
                    <a:lnTo>
                      <a:pt x="24608" y="0"/>
                    </a:lnTo>
                    <a:close/>
                  </a:path>
                </a:pathLst>
              </a:custGeom>
              <a:solidFill>
                <a:srgbClr val="41404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bk object 27">
                <a:extLst>
                  <a:ext uri="{FF2B5EF4-FFF2-40B4-BE49-F238E27FC236}">
                    <a16:creationId xmlns:a16="http://schemas.microsoft.com/office/drawing/2014/main" id="{EB39438D-440A-0A4A-9799-FD0CD219795B}"/>
                  </a:ext>
                </a:extLst>
              </p:cNvPr>
              <p:cNvSpPr/>
              <p:nvPr/>
            </p:nvSpPr>
            <p:spPr>
              <a:xfrm>
                <a:off x="2342826" y="4547262"/>
                <a:ext cx="32384" cy="45720"/>
              </a:xfrm>
              <a:custGeom>
                <a:avLst/>
                <a:gdLst/>
                <a:ahLst/>
                <a:cxnLst/>
                <a:rect l="l" t="t" r="r" b="b"/>
                <a:pathLst>
                  <a:path w="32385" h="45720">
                    <a:moveTo>
                      <a:pt x="28765" y="0"/>
                    </a:moveTo>
                    <a:lnTo>
                      <a:pt x="28726" y="4439"/>
                    </a:lnTo>
                    <a:lnTo>
                      <a:pt x="26717" y="9901"/>
                    </a:lnTo>
                    <a:lnTo>
                      <a:pt x="23132" y="16975"/>
                    </a:lnTo>
                    <a:lnTo>
                      <a:pt x="18364" y="26250"/>
                    </a:lnTo>
                    <a:lnTo>
                      <a:pt x="13576" y="35941"/>
                    </a:lnTo>
                    <a:lnTo>
                      <a:pt x="5676" y="39217"/>
                    </a:lnTo>
                    <a:lnTo>
                      <a:pt x="0" y="39598"/>
                    </a:lnTo>
                    <a:lnTo>
                      <a:pt x="736" y="41529"/>
                    </a:lnTo>
                    <a:lnTo>
                      <a:pt x="1841" y="43370"/>
                    </a:lnTo>
                    <a:lnTo>
                      <a:pt x="3403" y="45097"/>
                    </a:lnTo>
                    <a:lnTo>
                      <a:pt x="8610" y="44983"/>
                    </a:lnTo>
                    <a:lnTo>
                      <a:pt x="17665" y="36042"/>
                    </a:lnTo>
                    <a:lnTo>
                      <a:pt x="20688" y="29743"/>
                    </a:lnTo>
                    <a:lnTo>
                      <a:pt x="28494" y="15569"/>
                    </a:lnTo>
                    <a:lnTo>
                      <a:pt x="31937" y="7747"/>
                    </a:lnTo>
                    <a:lnTo>
                      <a:pt x="31775" y="3486"/>
                    </a:lnTo>
                    <a:lnTo>
                      <a:pt x="28765" y="0"/>
                    </a:lnTo>
                    <a:close/>
                  </a:path>
                </a:pathLst>
              </a:custGeom>
              <a:solidFill>
                <a:srgbClr val="4A4A4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bk object 28">
                <a:extLst>
                  <a:ext uri="{FF2B5EF4-FFF2-40B4-BE49-F238E27FC236}">
                    <a16:creationId xmlns:a16="http://schemas.microsoft.com/office/drawing/2014/main" id="{1D3CDBCC-D7AB-D543-BFC2-761AA71F011D}"/>
                  </a:ext>
                </a:extLst>
              </p:cNvPr>
              <p:cNvSpPr/>
              <p:nvPr/>
            </p:nvSpPr>
            <p:spPr>
              <a:xfrm>
                <a:off x="2377889" y="4550018"/>
                <a:ext cx="184150" cy="67945"/>
              </a:xfrm>
              <a:custGeom>
                <a:avLst/>
                <a:gdLst/>
                <a:ahLst/>
                <a:cxnLst/>
                <a:rect l="l" t="t" r="r" b="b"/>
                <a:pathLst>
                  <a:path w="184150" h="67945">
                    <a:moveTo>
                      <a:pt x="0" y="0"/>
                    </a:moveTo>
                    <a:lnTo>
                      <a:pt x="93235" y="39222"/>
                    </a:lnTo>
                    <a:lnTo>
                      <a:pt x="133159" y="55003"/>
                    </a:lnTo>
                    <a:lnTo>
                      <a:pt x="170046" y="65654"/>
                    </a:lnTo>
                    <a:lnTo>
                      <a:pt x="183654" y="67398"/>
                    </a:lnTo>
                    <a:lnTo>
                      <a:pt x="148041" y="51663"/>
                    </a:lnTo>
                    <a:lnTo>
                      <a:pt x="125964" y="42429"/>
                    </a:lnTo>
                    <a:lnTo>
                      <a:pt x="108241" y="36107"/>
                    </a:lnTo>
                    <a:lnTo>
                      <a:pt x="85686" y="29108"/>
                    </a:lnTo>
                    <a:lnTo>
                      <a:pt x="56535" y="19754"/>
                    </a:lnTo>
                    <a:lnTo>
                      <a:pt x="28832" y="102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A4A4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bk object 29">
                <a:extLst>
                  <a:ext uri="{FF2B5EF4-FFF2-40B4-BE49-F238E27FC236}">
                    <a16:creationId xmlns:a16="http://schemas.microsoft.com/office/drawing/2014/main" id="{C4A5DF4B-5B3A-174A-8929-EE89A89A418D}"/>
                  </a:ext>
                </a:extLst>
              </p:cNvPr>
              <p:cNvSpPr/>
              <p:nvPr/>
            </p:nvSpPr>
            <p:spPr>
              <a:xfrm>
                <a:off x="1903806" y="3985908"/>
                <a:ext cx="846721" cy="582929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bk object 30">
                <a:extLst>
                  <a:ext uri="{FF2B5EF4-FFF2-40B4-BE49-F238E27FC236}">
                    <a16:creationId xmlns:a16="http://schemas.microsoft.com/office/drawing/2014/main" id="{54AB7DD9-244C-4846-A176-9102C2AD4487}"/>
                  </a:ext>
                </a:extLst>
              </p:cNvPr>
              <p:cNvSpPr/>
              <p:nvPr/>
            </p:nvSpPr>
            <p:spPr>
              <a:xfrm>
                <a:off x="2711768" y="3933615"/>
                <a:ext cx="152048" cy="122367"/>
              </a:xfrm>
              <a:prstGeom prst="rect">
                <a:avLst/>
              </a:prstGeom>
              <a:blipFill>
                <a:blip r:embed="rId2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8" name="bk object 31">
                <a:extLst>
                  <a:ext uri="{FF2B5EF4-FFF2-40B4-BE49-F238E27FC236}">
                    <a16:creationId xmlns:a16="http://schemas.microsoft.com/office/drawing/2014/main" id="{FB4AEECD-CDAE-9A44-9C32-2B93B747CB42}"/>
                  </a:ext>
                </a:extLst>
              </p:cNvPr>
              <p:cNvSpPr/>
              <p:nvPr/>
            </p:nvSpPr>
            <p:spPr>
              <a:xfrm>
                <a:off x="2312672" y="4534298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9" name="bk object 32">
                <a:extLst>
                  <a:ext uri="{FF2B5EF4-FFF2-40B4-BE49-F238E27FC236}">
                    <a16:creationId xmlns:a16="http://schemas.microsoft.com/office/drawing/2014/main" id="{4899201B-117F-2847-ACFF-201FF2B09771}"/>
                  </a:ext>
                </a:extLst>
              </p:cNvPr>
              <p:cNvSpPr/>
              <p:nvPr/>
            </p:nvSpPr>
            <p:spPr>
              <a:xfrm>
                <a:off x="2322930" y="4538795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0" name="bk object 33">
                <a:extLst>
                  <a:ext uri="{FF2B5EF4-FFF2-40B4-BE49-F238E27FC236}">
                    <a16:creationId xmlns:a16="http://schemas.microsoft.com/office/drawing/2014/main" id="{CE647B03-76BF-0541-AF98-E00EB422DE7C}"/>
                  </a:ext>
                </a:extLst>
              </p:cNvPr>
              <p:cNvSpPr/>
              <p:nvPr/>
            </p:nvSpPr>
            <p:spPr>
              <a:xfrm>
                <a:off x="2317899" y="4536617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1" name="bk object 34">
                <a:extLst>
                  <a:ext uri="{FF2B5EF4-FFF2-40B4-BE49-F238E27FC236}">
                    <a16:creationId xmlns:a16="http://schemas.microsoft.com/office/drawing/2014/main" id="{271B016F-4F90-6046-8ECA-CC60F2FC5CBF}"/>
                  </a:ext>
                </a:extLst>
              </p:cNvPr>
              <p:cNvSpPr/>
              <p:nvPr/>
            </p:nvSpPr>
            <p:spPr>
              <a:xfrm>
                <a:off x="2328426" y="4541079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2" name="bk object 35">
                <a:extLst>
                  <a:ext uri="{FF2B5EF4-FFF2-40B4-BE49-F238E27FC236}">
                    <a16:creationId xmlns:a16="http://schemas.microsoft.com/office/drawing/2014/main" id="{9C72563E-6F16-D24B-AE7F-1EBCF59909C1}"/>
                  </a:ext>
                </a:extLst>
              </p:cNvPr>
              <p:cNvSpPr/>
              <p:nvPr/>
            </p:nvSpPr>
            <p:spPr>
              <a:xfrm>
                <a:off x="2334235" y="4543749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3" name="bk object 36">
                <a:extLst>
                  <a:ext uri="{FF2B5EF4-FFF2-40B4-BE49-F238E27FC236}">
                    <a16:creationId xmlns:a16="http://schemas.microsoft.com/office/drawing/2014/main" id="{F8725E6C-A56E-FD48-864F-4C4B08A548E4}"/>
                  </a:ext>
                </a:extLst>
              </p:cNvPr>
              <p:cNvSpPr/>
              <p:nvPr/>
            </p:nvSpPr>
            <p:spPr>
              <a:xfrm>
                <a:off x="2339674" y="4546393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4" name="bk object 37">
                <a:extLst>
                  <a:ext uri="{FF2B5EF4-FFF2-40B4-BE49-F238E27FC236}">
                    <a16:creationId xmlns:a16="http://schemas.microsoft.com/office/drawing/2014/main" id="{EF94C13D-A68A-5740-A631-D5B95D69601D}"/>
                  </a:ext>
                </a:extLst>
              </p:cNvPr>
              <p:cNvSpPr/>
              <p:nvPr/>
            </p:nvSpPr>
            <p:spPr>
              <a:xfrm>
                <a:off x="2345156" y="4548680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5" name="bk object 38">
                <a:extLst>
                  <a:ext uri="{FF2B5EF4-FFF2-40B4-BE49-F238E27FC236}">
                    <a16:creationId xmlns:a16="http://schemas.microsoft.com/office/drawing/2014/main" id="{AB5C1557-2B05-C447-9843-14832E1DA991}"/>
                  </a:ext>
                </a:extLst>
              </p:cNvPr>
              <p:cNvSpPr/>
              <p:nvPr/>
            </p:nvSpPr>
            <p:spPr>
              <a:xfrm>
                <a:off x="2275094" y="4517230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6" name="bk object 39">
                <a:extLst>
                  <a:ext uri="{FF2B5EF4-FFF2-40B4-BE49-F238E27FC236}">
                    <a16:creationId xmlns:a16="http://schemas.microsoft.com/office/drawing/2014/main" id="{9B006A95-4014-6B49-B92F-4E853C4D2F97}"/>
                  </a:ext>
                </a:extLst>
              </p:cNvPr>
              <p:cNvSpPr/>
              <p:nvPr/>
            </p:nvSpPr>
            <p:spPr>
              <a:xfrm>
                <a:off x="2285353" y="4521728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7" name="bk object 40">
                <a:extLst>
                  <a:ext uri="{FF2B5EF4-FFF2-40B4-BE49-F238E27FC236}">
                    <a16:creationId xmlns:a16="http://schemas.microsoft.com/office/drawing/2014/main" id="{E2FFDB3E-15A1-6742-9BAE-A02F3BCC8E7E}"/>
                  </a:ext>
                </a:extLst>
              </p:cNvPr>
              <p:cNvSpPr/>
              <p:nvPr/>
            </p:nvSpPr>
            <p:spPr>
              <a:xfrm>
                <a:off x="2280323" y="4519550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8" name="bk object 41">
                <a:extLst>
                  <a:ext uri="{FF2B5EF4-FFF2-40B4-BE49-F238E27FC236}">
                    <a16:creationId xmlns:a16="http://schemas.microsoft.com/office/drawing/2014/main" id="{573C9D6A-1E38-9143-A3DB-1EF1C8631030}"/>
                  </a:ext>
                </a:extLst>
              </p:cNvPr>
              <p:cNvSpPr/>
              <p:nvPr/>
            </p:nvSpPr>
            <p:spPr>
              <a:xfrm>
                <a:off x="2290850" y="4524010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9" name="bk object 42">
                <a:extLst>
                  <a:ext uri="{FF2B5EF4-FFF2-40B4-BE49-F238E27FC236}">
                    <a16:creationId xmlns:a16="http://schemas.microsoft.com/office/drawing/2014/main" id="{26EA84E6-92E5-BB41-8462-17D4528C9E02}"/>
                  </a:ext>
                </a:extLst>
              </p:cNvPr>
              <p:cNvSpPr/>
              <p:nvPr/>
            </p:nvSpPr>
            <p:spPr>
              <a:xfrm>
                <a:off x="2296657" y="4526681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0" name="bk object 43">
                <a:extLst>
                  <a:ext uri="{FF2B5EF4-FFF2-40B4-BE49-F238E27FC236}">
                    <a16:creationId xmlns:a16="http://schemas.microsoft.com/office/drawing/2014/main" id="{60978F99-9115-5546-B767-0D25BA1AF7A9}"/>
                  </a:ext>
                </a:extLst>
              </p:cNvPr>
              <p:cNvSpPr/>
              <p:nvPr/>
            </p:nvSpPr>
            <p:spPr>
              <a:xfrm>
                <a:off x="2302097" y="4529324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1" name="bk object 44">
                <a:extLst>
                  <a:ext uri="{FF2B5EF4-FFF2-40B4-BE49-F238E27FC236}">
                    <a16:creationId xmlns:a16="http://schemas.microsoft.com/office/drawing/2014/main" id="{12728402-AE1F-DA48-ADF7-E44C91DEF5BE}"/>
                  </a:ext>
                </a:extLst>
              </p:cNvPr>
              <p:cNvSpPr/>
              <p:nvPr/>
            </p:nvSpPr>
            <p:spPr>
              <a:xfrm>
                <a:off x="2307578" y="4531612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2" name="bk object 45">
                <a:extLst>
                  <a:ext uri="{FF2B5EF4-FFF2-40B4-BE49-F238E27FC236}">
                    <a16:creationId xmlns:a16="http://schemas.microsoft.com/office/drawing/2014/main" id="{95534CA7-EFAA-BC48-8637-5627F8E788E3}"/>
                  </a:ext>
                </a:extLst>
              </p:cNvPr>
              <p:cNvSpPr/>
              <p:nvPr/>
            </p:nvSpPr>
            <p:spPr>
              <a:xfrm>
                <a:off x="2237018" y="4500223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3" name="bk object 46">
                <a:extLst>
                  <a:ext uri="{FF2B5EF4-FFF2-40B4-BE49-F238E27FC236}">
                    <a16:creationId xmlns:a16="http://schemas.microsoft.com/office/drawing/2014/main" id="{2CB4A446-1F0B-2440-9C75-9A56E8160317}"/>
                  </a:ext>
                </a:extLst>
              </p:cNvPr>
              <p:cNvSpPr/>
              <p:nvPr/>
            </p:nvSpPr>
            <p:spPr>
              <a:xfrm>
                <a:off x="2247277" y="4504720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bk object 47">
                <a:extLst>
                  <a:ext uri="{FF2B5EF4-FFF2-40B4-BE49-F238E27FC236}">
                    <a16:creationId xmlns:a16="http://schemas.microsoft.com/office/drawing/2014/main" id="{F9A47883-301B-224A-ACF3-93F1E1F6480E}"/>
                  </a:ext>
                </a:extLst>
              </p:cNvPr>
              <p:cNvSpPr/>
              <p:nvPr/>
            </p:nvSpPr>
            <p:spPr>
              <a:xfrm>
                <a:off x="2242247" y="4502543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5" name="bk object 48">
                <a:extLst>
                  <a:ext uri="{FF2B5EF4-FFF2-40B4-BE49-F238E27FC236}">
                    <a16:creationId xmlns:a16="http://schemas.microsoft.com/office/drawing/2014/main" id="{408EC41D-3B8D-4246-81A8-7D3A037A9265}"/>
                  </a:ext>
                </a:extLst>
              </p:cNvPr>
              <p:cNvSpPr/>
              <p:nvPr/>
            </p:nvSpPr>
            <p:spPr>
              <a:xfrm>
                <a:off x="2252774" y="4507003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6" name="bk object 49">
                <a:extLst>
                  <a:ext uri="{FF2B5EF4-FFF2-40B4-BE49-F238E27FC236}">
                    <a16:creationId xmlns:a16="http://schemas.microsoft.com/office/drawing/2014/main" id="{1E372130-1988-494B-8AF6-79FBEC9A284F}"/>
                  </a:ext>
                </a:extLst>
              </p:cNvPr>
              <p:cNvSpPr/>
              <p:nvPr/>
            </p:nvSpPr>
            <p:spPr>
              <a:xfrm>
                <a:off x="2257931" y="4509753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6332"/>
                    </a:moveTo>
                    <a:lnTo>
                      <a:pt x="3111" y="15252"/>
                    </a:lnTo>
                    <a:lnTo>
                      <a:pt x="5372" y="10553"/>
                    </a:lnTo>
                    <a:lnTo>
                      <a:pt x="7632" y="5854"/>
                    </a:lnTo>
                    <a:lnTo>
                      <a:pt x="7518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7" name="bk object 50">
                <a:extLst>
                  <a:ext uri="{FF2B5EF4-FFF2-40B4-BE49-F238E27FC236}">
                    <a16:creationId xmlns:a16="http://schemas.microsoft.com/office/drawing/2014/main" id="{49422168-CB16-DA43-8151-38A0F66F02E3}"/>
                  </a:ext>
                </a:extLst>
              </p:cNvPr>
              <p:cNvSpPr/>
              <p:nvPr/>
            </p:nvSpPr>
            <p:spPr>
              <a:xfrm>
                <a:off x="2229702" y="4441258"/>
                <a:ext cx="10795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5875">
                    <a:moveTo>
                      <a:pt x="9499" y="15265"/>
                    </a:moveTo>
                    <a:lnTo>
                      <a:pt x="10312" y="12064"/>
                    </a:lnTo>
                    <a:lnTo>
                      <a:pt x="7632" y="7594"/>
                    </a:lnTo>
                    <a:lnTo>
                      <a:pt x="4952" y="3124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bk object 51">
                <a:extLst>
                  <a:ext uri="{FF2B5EF4-FFF2-40B4-BE49-F238E27FC236}">
                    <a16:creationId xmlns:a16="http://schemas.microsoft.com/office/drawing/2014/main" id="{FBCB8129-A636-1843-9C10-03015E911FC2}"/>
                  </a:ext>
                </a:extLst>
              </p:cNvPr>
              <p:cNvSpPr/>
              <p:nvPr/>
            </p:nvSpPr>
            <p:spPr>
              <a:xfrm>
                <a:off x="2234328" y="4438685"/>
                <a:ext cx="10795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5875">
                    <a:moveTo>
                      <a:pt x="9499" y="15265"/>
                    </a:moveTo>
                    <a:lnTo>
                      <a:pt x="10312" y="12064"/>
                    </a:lnTo>
                    <a:lnTo>
                      <a:pt x="7632" y="7594"/>
                    </a:lnTo>
                    <a:lnTo>
                      <a:pt x="4952" y="3124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9" name="bk object 52">
                <a:extLst>
                  <a:ext uri="{FF2B5EF4-FFF2-40B4-BE49-F238E27FC236}">
                    <a16:creationId xmlns:a16="http://schemas.microsoft.com/office/drawing/2014/main" id="{D95E8D13-5F7E-6349-B0EC-B0956DE27C3B}"/>
                  </a:ext>
                </a:extLst>
              </p:cNvPr>
              <p:cNvSpPr/>
              <p:nvPr/>
            </p:nvSpPr>
            <p:spPr>
              <a:xfrm>
                <a:off x="2239443" y="4435921"/>
                <a:ext cx="10795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5875">
                    <a:moveTo>
                      <a:pt x="9499" y="15265"/>
                    </a:moveTo>
                    <a:lnTo>
                      <a:pt x="10312" y="12064"/>
                    </a:lnTo>
                    <a:lnTo>
                      <a:pt x="7632" y="7594"/>
                    </a:lnTo>
                    <a:lnTo>
                      <a:pt x="4952" y="3124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0" name="bk object 53">
                <a:extLst>
                  <a:ext uri="{FF2B5EF4-FFF2-40B4-BE49-F238E27FC236}">
                    <a16:creationId xmlns:a16="http://schemas.microsoft.com/office/drawing/2014/main" id="{BBAA0F27-0AFE-2D4B-B2CE-B3FBF7EA71A1}"/>
                  </a:ext>
                </a:extLst>
              </p:cNvPr>
              <p:cNvSpPr/>
              <p:nvPr/>
            </p:nvSpPr>
            <p:spPr>
              <a:xfrm>
                <a:off x="2244552" y="4433053"/>
                <a:ext cx="10795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5875">
                    <a:moveTo>
                      <a:pt x="9499" y="15265"/>
                    </a:moveTo>
                    <a:lnTo>
                      <a:pt x="10312" y="12064"/>
                    </a:lnTo>
                    <a:lnTo>
                      <a:pt x="7632" y="7594"/>
                    </a:lnTo>
                    <a:lnTo>
                      <a:pt x="4952" y="3124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1" name="bk object 54">
                <a:extLst>
                  <a:ext uri="{FF2B5EF4-FFF2-40B4-BE49-F238E27FC236}">
                    <a16:creationId xmlns:a16="http://schemas.microsoft.com/office/drawing/2014/main" id="{1D36061D-8C86-D046-A9A8-DFE911F91291}"/>
                  </a:ext>
                </a:extLst>
              </p:cNvPr>
              <p:cNvSpPr/>
              <p:nvPr/>
            </p:nvSpPr>
            <p:spPr>
              <a:xfrm>
                <a:off x="2209107" y="4450088"/>
                <a:ext cx="8890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889" h="16510">
                    <a:moveTo>
                      <a:pt x="7251" y="16459"/>
                    </a:moveTo>
                    <a:lnTo>
                      <a:pt x="8508" y="13411"/>
                    </a:lnTo>
                    <a:lnTo>
                      <a:pt x="6489" y="8597"/>
                    </a:lnTo>
                    <a:lnTo>
                      <a:pt x="4457" y="3797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2" name="bk object 55">
                <a:extLst>
                  <a:ext uri="{FF2B5EF4-FFF2-40B4-BE49-F238E27FC236}">
                    <a16:creationId xmlns:a16="http://schemas.microsoft.com/office/drawing/2014/main" id="{0D3D98B9-429E-4749-BABA-928D85190E91}"/>
                  </a:ext>
                </a:extLst>
              </p:cNvPr>
              <p:cNvSpPr/>
              <p:nvPr/>
            </p:nvSpPr>
            <p:spPr>
              <a:xfrm>
                <a:off x="2214050" y="4448192"/>
                <a:ext cx="8890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889" h="16510">
                    <a:moveTo>
                      <a:pt x="7251" y="16459"/>
                    </a:moveTo>
                    <a:lnTo>
                      <a:pt x="8508" y="13411"/>
                    </a:lnTo>
                    <a:lnTo>
                      <a:pt x="6489" y="8597"/>
                    </a:lnTo>
                    <a:lnTo>
                      <a:pt x="4457" y="3797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3" name="bk object 56">
                <a:extLst>
                  <a:ext uri="{FF2B5EF4-FFF2-40B4-BE49-F238E27FC236}">
                    <a16:creationId xmlns:a16="http://schemas.microsoft.com/office/drawing/2014/main" id="{7AB84E8E-0B27-F746-B7C0-EC24FA2AC28A}"/>
                  </a:ext>
                </a:extLst>
              </p:cNvPr>
              <p:cNvSpPr/>
              <p:nvPr/>
            </p:nvSpPr>
            <p:spPr>
              <a:xfrm>
                <a:off x="2219502" y="4446175"/>
                <a:ext cx="8890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889" h="16510">
                    <a:moveTo>
                      <a:pt x="7251" y="16459"/>
                    </a:moveTo>
                    <a:lnTo>
                      <a:pt x="8508" y="13411"/>
                    </a:lnTo>
                    <a:lnTo>
                      <a:pt x="6489" y="8597"/>
                    </a:lnTo>
                    <a:lnTo>
                      <a:pt x="4457" y="3797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4" name="bk object 57">
                <a:extLst>
                  <a:ext uri="{FF2B5EF4-FFF2-40B4-BE49-F238E27FC236}">
                    <a16:creationId xmlns:a16="http://schemas.microsoft.com/office/drawing/2014/main" id="{59EE9952-1584-ED4C-8FA4-1033618493C5}"/>
                  </a:ext>
                </a:extLst>
              </p:cNvPr>
              <p:cNvSpPr/>
              <p:nvPr/>
            </p:nvSpPr>
            <p:spPr>
              <a:xfrm>
                <a:off x="2224966" y="4444056"/>
                <a:ext cx="8890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889" h="16510">
                    <a:moveTo>
                      <a:pt x="7251" y="16459"/>
                    </a:moveTo>
                    <a:lnTo>
                      <a:pt x="8508" y="13411"/>
                    </a:lnTo>
                    <a:lnTo>
                      <a:pt x="6489" y="8597"/>
                    </a:lnTo>
                    <a:lnTo>
                      <a:pt x="4457" y="3797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5" name="bk object 58">
                <a:extLst>
                  <a:ext uri="{FF2B5EF4-FFF2-40B4-BE49-F238E27FC236}">
                    <a16:creationId xmlns:a16="http://schemas.microsoft.com/office/drawing/2014/main" id="{0105EAA8-794F-5147-9858-BC99DA0CD318}"/>
                  </a:ext>
                </a:extLst>
              </p:cNvPr>
              <p:cNvSpPr/>
              <p:nvPr/>
            </p:nvSpPr>
            <p:spPr>
              <a:xfrm>
                <a:off x="2187675" y="4457696"/>
                <a:ext cx="7620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7619" h="15875">
                    <a:moveTo>
                      <a:pt x="6527" y="15875"/>
                    </a:moveTo>
                    <a:lnTo>
                      <a:pt x="6819" y="14617"/>
                    </a:lnTo>
                    <a:lnTo>
                      <a:pt x="7061" y="12230"/>
                    </a:lnTo>
                    <a:lnTo>
                      <a:pt x="5930" y="8991"/>
                    </a:lnTo>
                    <a:lnTo>
                      <a:pt x="4216" y="4063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6" name="bk object 59">
                <a:extLst>
                  <a:ext uri="{FF2B5EF4-FFF2-40B4-BE49-F238E27FC236}">
                    <a16:creationId xmlns:a16="http://schemas.microsoft.com/office/drawing/2014/main" id="{DC53B2BC-E1AA-9044-AFC2-FBB2530FBB38}"/>
                  </a:ext>
                </a:extLst>
              </p:cNvPr>
              <p:cNvSpPr/>
              <p:nvPr/>
            </p:nvSpPr>
            <p:spPr>
              <a:xfrm>
                <a:off x="2192736" y="4456111"/>
                <a:ext cx="8255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7145">
                    <a:moveTo>
                      <a:pt x="6197" y="16878"/>
                    </a:moveTo>
                    <a:lnTo>
                      <a:pt x="7645" y="13906"/>
                    </a:lnTo>
                    <a:lnTo>
                      <a:pt x="5930" y="8991"/>
                    </a:lnTo>
                    <a:lnTo>
                      <a:pt x="4216" y="4064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7" name="bk object 60">
                <a:extLst>
                  <a:ext uri="{FF2B5EF4-FFF2-40B4-BE49-F238E27FC236}">
                    <a16:creationId xmlns:a16="http://schemas.microsoft.com/office/drawing/2014/main" id="{5E57C465-2346-CC46-9FA8-D8336E990D3F}"/>
                  </a:ext>
                </a:extLst>
              </p:cNvPr>
              <p:cNvSpPr/>
              <p:nvPr/>
            </p:nvSpPr>
            <p:spPr>
              <a:xfrm>
                <a:off x="2198303" y="4454443"/>
                <a:ext cx="8255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7145">
                    <a:moveTo>
                      <a:pt x="6197" y="16878"/>
                    </a:moveTo>
                    <a:lnTo>
                      <a:pt x="7645" y="13906"/>
                    </a:lnTo>
                    <a:lnTo>
                      <a:pt x="5930" y="8991"/>
                    </a:lnTo>
                    <a:lnTo>
                      <a:pt x="4216" y="4064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8" name="bk object 61">
                <a:extLst>
                  <a:ext uri="{FF2B5EF4-FFF2-40B4-BE49-F238E27FC236}">
                    <a16:creationId xmlns:a16="http://schemas.microsoft.com/office/drawing/2014/main" id="{0FA8645C-07ED-2847-9944-95813394D633}"/>
                  </a:ext>
                </a:extLst>
              </p:cNvPr>
              <p:cNvSpPr/>
              <p:nvPr/>
            </p:nvSpPr>
            <p:spPr>
              <a:xfrm>
                <a:off x="2203889" y="4452672"/>
                <a:ext cx="8255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7145">
                    <a:moveTo>
                      <a:pt x="6197" y="16878"/>
                    </a:moveTo>
                    <a:lnTo>
                      <a:pt x="7645" y="13906"/>
                    </a:lnTo>
                    <a:lnTo>
                      <a:pt x="5930" y="8991"/>
                    </a:lnTo>
                    <a:lnTo>
                      <a:pt x="4216" y="4064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9" name="bk object 62">
                <a:extLst>
                  <a:ext uri="{FF2B5EF4-FFF2-40B4-BE49-F238E27FC236}">
                    <a16:creationId xmlns:a16="http://schemas.microsoft.com/office/drawing/2014/main" id="{E0C2C48C-E0A8-9140-AD95-7D9FA0A27022}"/>
                  </a:ext>
                </a:extLst>
              </p:cNvPr>
              <p:cNvSpPr/>
              <p:nvPr/>
            </p:nvSpPr>
            <p:spPr>
              <a:xfrm>
                <a:off x="2165438" y="4463307"/>
                <a:ext cx="5715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5714" h="14604">
                    <a:moveTo>
                      <a:pt x="5499" y="14490"/>
                    </a:moveTo>
                    <a:lnTo>
                      <a:pt x="5651" y="13208"/>
                    </a:lnTo>
                    <a:lnTo>
                      <a:pt x="5626" y="11531"/>
                    </a:lnTo>
                    <a:lnTo>
                      <a:pt x="5105" y="9474"/>
                    </a:lnTo>
                    <a:lnTo>
                      <a:pt x="3835" y="4419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0" name="bk object 63">
                <a:extLst>
                  <a:ext uri="{FF2B5EF4-FFF2-40B4-BE49-F238E27FC236}">
                    <a16:creationId xmlns:a16="http://schemas.microsoft.com/office/drawing/2014/main" id="{062DFB90-1F88-A94B-ADC7-79762BC15C65}"/>
                  </a:ext>
                </a:extLst>
              </p:cNvPr>
              <p:cNvSpPr/>
              <p:nvPr/>
            </p:nvSpPr>
            <p:spPr>
              <a:xfrm>
                <a:off x="2170603" y="4462185"/>
                <a:ext cx="571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714" h="15239">
                    <a:moveTo>
                      <a:pt x="5435" y="14986"/>
                    </a:moveTo>
                    <a:lnTo>
                      <a:pt x="5651" y="13665"/>
                    </a:lnTo>
                    <a:lnTo>
                      <a:pt x="5702" y="11811"/>
                    </a:lnTo>
                    <a:lnTo>
                      <a:pt x="5118" y="9474"/>
                    </a:lnTo>
                    <a:lnTo>
                      <a:pt x="3848" y="4419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1" name="bk object 64">
                <a:extLst>
                  <a:ext uri="{FF2B5EF4-FFF2-40B4-BE49-F238E27FC236}">
                    <a16:creationId xmlns:a16="http://schemas.microsoft.com/office/drawing/2014/main" id="{B6CFF89C-9016-9647-95D9-4D139996FEBA}"/>
                  </a:ext>
                </a:extLst>
              </p:cNvPr>
              <p:cNvSpPr/>
              <p:nvPr/>
            </p:nvSpPr>
            <p:spPr>
              <a:xfrm>
                <a:off x="2176301" y="4461012"/>
                <a:ext cx="5715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5714" h="15239">
                    <a:moveTo>
                      <a:pt x="5410" y="15125"/>
                    </a:moveTo>
                    <a:lnTo>
                      <a:pt x="5651" y="13792"/>
                    </a:lnTo>
                    <a:lnTo>
                      <a:pt x="5714" y="11887"/>
                    </a:lnTo>
                    <a:lnTo>
                      <a:pt x="5118" y="9474"/>
                    </a:lnTo>
                    <a:lnTo>
                      <a:pt x="3848" y="4419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2" name="bk object 65">
                <a:extLst>
                  <a:ext uri="{FF2B5EF4-FFF2-40B4-BE49-F238E27FC236}">
                    <a16:creationId xmlns:a16="http://schemas.microsoft.com/office/drawing/2014/main" id="{FD2F662B-6008-A840-912D-B9A47DE99B2F}"/>
                  </a:ext>
                </a:extLst>
              </p:cNvPr>
              <p:cNvSpPr/>
              <p:nvPr/>
            </p:nvSpPr>
            <p:spPr>
              <a:xfrm>
                <a:off x="2182016" y="4459742"/>
                <a:ext cx="6350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6350" h="15875">
                    <a:moveTo>
                      <a:pt x="5359" y="15417"/>
                    </a:moveTo>
                    <a:lnTo>
                      <a:pt x="5638" y="14084"/>
                    </a:lnTo>
                    <a:lnTo>
                      <a:pt x="5765" y="12077"/>
                    </a:lnTo>
                    <a:lnTo>
                      <a:pt x="5118" y="9486"/>
                    </a:lnTo>
                    <a:lnTo>
                      <a:pt x="3848" y="4419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3" name="bk object 66">
                <a:extLst>
                  <a:ext uri="{FF2B5EF4-FFF2-40B4-BE49-F238E27FC236}">
                    <a16:creationId xmlns:a16="http://schemas.microsoft.com/office/drawing/2014/main" id="{BB6A43FC-7F62-C844-BA9E-6D1ADDA87204}"/>
                  </a:ext>
                </a:extLst>
              </p:cNvPr>
              <p:cNvSpPr/>
              <p:nvPr/>
            </p:nvSpPr>
            <p:spPr>
              <a:xfrm>
                <a:off x="2142953" y="4464772"/>
                <a:ext cx="3810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5875">
                    <a:moveTo>
                      <a:pt x="2832" y="15494"/>
                    </a:moveTo>
                    <a:lnTo>
                      <a:pt x="3238" y="14236"/>
                    </a:lnTo>
                    <a:lnTo>
                      <a:pt x="3556" y="12484"/>
                    </a:lnTo>
                    <a:lnTo>
                      <a:pt x="3390" y="10223"/>
                    </a:lnTo>
                    <a:lnTo>
                      <a:pt x="3022" y="5016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4" name="bk object 67">
                <a:extLst>
                  <a:ext uri="{FF2B5EF4-FFF2-40B4-BE49-F238E27FC236}">
                    <a16:creationId xmlns:a16="http://schemas.microsoft.com/office/drawing/2014/main" id="{6DFA3B9F-1837-CA49-82DB-383E99033B8E}"/>
                  </a:ext>
                </a:extLst>
              </p:cNvPr>
              <p:cNvSpPr/>
              <p:nvPr/>
            </p:nvSpPr>
            <p:spPr>
              <a:xfrm>
                <a:off x="2148241" y="4464551"/>
                <a:ext cx="3810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5875">
                    <a:moveTo>
                      <a:pt x="2882" y="15341"/>
                    </a:moveTo>
                    <a:lnTo>
                      <a:pt x="3263" y="14097"/>
                    </a:lnTo>
                    <a:lnTo>
                      <a:pt x="3556" y="12395"/>
                    </a:lnTo>
                    <a:lnTo>
                      <a:pt x="3390" y="10223"/>
                    </a:lnTo>
                    <a:lnTo>
                      <a:pt x="3022" y="5029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5" name="bk object 68">
                <a:extLst>
                  <a:ext uri="{FF2B5EF4-FFF2-40B4-BE49-F238E27FC236}">
                    <a16:creationId xmlns:a16="http://schemas.microsoft.com/office/drawing/2014/main" id="{5006EA9C-D18D-7846-B68F-3B1431F52FD0}"/>
                  </a:ext>
                </a:extLst>
              </p:cNvPr>
              <p:cNvSpPr/>
              <p:nvPr/>
            </p:nvSpPr>
            <p:spPr>
              <a:xfrm>
                <a:off x="2154048" y="4464390"/>
                <a:ext cx="3810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5239">
                    <a:moveTo>
                      <a:pt x="3048" y="14770"/>
                    </a:moveTo>
                    <a:lnTo>
                      <a:pt x="3352" y="13589"/>
                    </a:lnTo>
                    <a:lnTo>
                      <a:pt x="3543" y="12077"/>
                    </a:lnTo>
                    <a:lnTo>
                      <a:pt x="3403" y="10223"/>
                    </a:lnTo>
                    <a:lnTo>
                      <a:pt x="3022" y="5016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6" name="bk object 69">
                <a:extLst>
                  <a:ext uri="{FF2B5EF4-FFF2-40B4-BE49-F238E27FC236}">
                    <a16:creationId xmlns:a16="http://schemas.microsoft.com/office/drawing/2014/main" id="{7EFF69E3-9559-D34B-867C-4ABBAE895F88}"/>
                  </a:ext>
                </a:extLst>
              </p:cNvPr>
              <p:cNvSpPr/>
              <p:nvPr/>
            </p:nvSpPr>
            <p:spPr>
              <a:xfrm>
                <a:off x="2159906" y="4464118"/>
                <a:ext cx="3810" cy="15240"/>
              </a:xfrm>
              <a:custGeom>
                <a:avLst/>
                <a:gdLst/>
                <a:ahLst/>
                <a:cxnLst/>
                <a:rect l="l" t="t" r="r" b="b"/>
                <a:pathLst>
                  <a:path w="3810" h="15239">
                    <a:moveTo>
                      <a:pt x="3073" y="14655"/>
                    </a:moveTo>
                    <a:lnTo>
                      <a:pt x="3352" y="13500"/>
                    </a:lnTo>
                    <a:lnTo>
                      <a:pt x="3530" y="12026"/>
                    </a:lnTo>
                    <a:lnTo>
                      <a:pt x="3390" y="10223"/>
                    </a:lnTo>
                    <a:lnTo>
                      <a:pt x="3022" y="5029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7" name="bk object 70">
                <a:extLst>
                  <a:ext uri="{FF2B5EF4-FFF2-40B4-BE49-F238E27FC236}">
                    <a16:creationId xmlns:a16="http://schemas.microsoft.com/office/drawing/2014/main" id="{F6400D3C-FF51-D64A-AF44-CF55DB6A0A1A}"/>
                  </a:ext>
                </a:extLst>
              </p:cNvPr>
              <p:cNvSpPr/>
              <p:nvPr/>
            </p:nvSpPr>
            <p:spPr>
              <a:xfrm>
                <a:off x="2119444" y="4462862"/>
                <a:ext cx="3175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3175" h="17145">
                    <a:moveTo>
                      <a:pt x="0" y="16967"/>
                    </a:moveTo>
                    <a:lnTo>
                      <a:pt x="787" y="15887"/>
                    </a:lnTo>
                    <a:lnTo>
                      <a:pt x="1892" y="13868"/>
                    </a:lnTo>
                    <a:lnTo>
                      <a:pt x="2197" y="10642"/>
                    </a:lnTo>
                    <a:lnTo>
                      <a:pt x="2679" y="5448"/>
                    </a:lnTo>
                    <a:lnTo>
                      <a:pt x="546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8" name="bk object 71">
                <a:extLst>
                  <a:ext uri="{FF2B5EF4-FFF2-40B4-BE49-F238E27FC236}">
                    <a16:creationId xmlns:a16="http://schemas.microsoft.com/office/drawing/2014/main" id="{6B230F7C-2621-1B47-BD98-C14AC70B7BB3}"/>
                  </a:ext>
                </a:extLst>
              </p:cNvPr>
              <p:cNvSpPr/>
              <p:nvPr/>
            </p:nvSpPr>
            <p:spPr>
              <a:xfrm>
                <a:off x="2124810" y="4463526"/>
                <a:ext cx="3175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3175" h="17145">
                    <a:moveTo>
                      <a:pt x="431" y="0"/>
                    </a:moveTo>
                    <a:lnTo>
                      <a:pt x="2578" y="5448"/>
                    </a:lnTo>
                    <a:lnTo>
                      <a:pt x="2082" y="10642"/>
                    </a:lnTo>
                    <a:lnTo>
                      <a:pt x="1790" y="13716"/>
                    </a:lnTo>
                    <a:lnTo>
                      <a:pt x="774" y="15709"/>
                    </a:lnTo>
                    <a:lnTo>
                      <a:pt x="0" y="16814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9" name="bk object 72">
                <a:extLst>
                  <a:ext uri="{FF2B5EF4-FFF2-40B4-BE49-F238E27FC236}">
                    <a16:creationId xmlns:a16="http://schemas.microsoft.com/office/drawing/2014/main" id="{33C21793-DDD7-6B4D-8757-F6E26ABE5BA7}"/>
                  </a:ext>
                </a:extLst>
              </p:cNvPr>
              <p:cNvSpPr/>
              <p:nvPr/>
            </p:nvSpPr>
            <p:spPr>
              <a:xfrm>
                <a:off x="2131000" y="4464334"/>
                <a:ext cx="2540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2539" h="16510">
                    <a:moveTo>
                      <a:pt x="50" y="16040"/>
                    </a:moveTo>
                    <a:lnTo>
                      <a:pt x="723" y="14858"/>
                    </a:lnTo>
                    <a:lnTo>
                      <a:pt x="1409" y="13093"/>
                    </a:lnTo>
                    <a:lnTo>
                      <a:pt x="1650" y="10642"/>
                    </a:lnTo>
                    <a:lnTo>
                      <a:pt x="2146" y="5448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0" name="bk object 73">
                <a:extLst>
                  <a:ext uri="{FF2B5EF4-FFF2-40B4-BE49-F238E27FC236}">
                    <a16:creationId xmlns:a16="http://schemas.microsoft.com/office/drawing/2014/main" id="{C801C64B-5A2F-7F44-8350-0380170F1948}"/>
                  </a:ext>
                </a:extLst>
              </p:cNvPr>
              <p:cNvSpPr/>
              <p:nvPr/>
            </p:nvSpPr>
            <p:spPr>
              <a:xfrm>
                <a:off x="2136815" y="4465049"/>
                <a:ext cx="2540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2539" h="15875">
                    <a:moveTo>
                      <a:pt x="457" y="15252"/>
                    </a:moveTo>
                    <a:lnTo>
                      <a:pt x="977" y="14122"/>
                    </a:lnTo>
                    <a:lnTo>
                      <a:pt x="1460" y="12598"/>
                    </a:lnTo>
                    <a:lnTo>
                      <a:pt x="1651" y="10642"/>
                    </a:lnTo>
                    <a:lnTo>
                      <a:pt x="2146" y="5448"/>
                    </a:lnTo>
                    <a:lnTo>
                      <a:pt x="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1" name="bk object 74">
                <a:extLst>
                  <a:ext uri="{FF2B5EF4-FFF2-40B4-BE49-F238E27FC236}">
                    <a16:creationId xmlns:a16="http://schemas.microsoft.com/office/drawing/2014/main" id="{48F44251-2311-0F49-902C-5CDB5B904DD4}"/>
                  </a:ext>
                </a:extLst>
              </p:cNvPr>
              <p:cNvSpPr/>
              <p:nvPr/>
            </p:nvSpPr>
            <p:spPr>
              <a:xfrm>
                <a:off x="2094627" y="4457691"/>
                <a:ext cx="5715" cy="17780"/>
              </a:xfrm>
              <a:custGeom>
                <a:avLst/>
                <a:gdLst/>
                <a:ahLst/>
                <a:cxnLst/>
                <a:rect l="l" t="t" r="r" b="b"/>
                <a:pathLst>
                  <a:path w="5714" h="17779">
                    <a:moveTo>
                      <a:pt x="0" y="17576"/>
                    </a:moveTo>
                    <a:lnTo>
                      <a:pt x="2806" y="15836"/>
                    </a:lnTo>
                    <a:lnTo>
                      <a:pt x="3975" y="10756"/>
                    </a:lnTo>
                    <a:lnTo>
                      <a:pt x="5156" y="5676"/>
                    </a:lnTo>
                    <a:lnTo>
                      <a:pt x="375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bk object 75">
                <a:extLst>
                  <a:ext uri="{FF2B5EF4-FFF2-40B4-BE49-F238E27FC236}">
                    <a16:creationId xmlns:a16="http://schemas.microsoft.com/office/drawing/2014/main" id="{6D10D4BF-807F-5D43-A1CD-B36E67755198}"/>
                  </a:ext>
                </a:extLst>
              </p:cNvPr>
              <p:cNvSpPr/>
              <p:nvPr/>
            </p:nvSpPr>
            <p:spPr>
              <a:xfrm>
                <a:off x="2099744" y="4459048"/>
                <a:ext cx="5715" cy="17780"/>
              </a:xfrm>
              <a:custGeom>
                <a:avLst/>
                <a:gdLst/>
                <a:ahLst/>
                <a:cxnLst/>
                <a:rect l="l" t="t" r="r" b="b"/>
                <a:pathLst>
                  <a:path w="5714" h="17779">
                    <a:moveTo>
                      <a:pt x="0" y="17576"/>
                    </a:moveTo>
                    <a:lnTo>
                      <a:pt x="2806" y="15836"/>
                    </a:lnTo>
                    <a:lnTo>
                      <a:pt x="3975" y="10756"/>
                    </a:lnTo>
                    <a:lnTo>
                      <a:pt x="5156" y="5676"/>
                    </a:lnTo>
                    <a:lnTo>
                      <a:pt x="375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3" name="bk object 76">
                <a:extLst>
                  <a:ext uri="{FF2B5EF4-FFF2-40B4-BE49-F238E27FC236}">
                    <a16:creationId xmlns:a16="http://schemas.microsoft.com/office/drawing/2014/main" id="{FAE1F035-A6E1-0E42-B22F-9BDC5EE9B394}"/>
                  </a:ext>
                </a:extLst>
              </p:cNvPr>
              <p:cNvSpPr/>
              <p:nvPr/>
            </p:nvSpPr>
            <p:spPr>
              <a:xfrm>
                <a:off x="2105343" y="4460596"/>
                <a:ext cx="5715" cy="17780"/>
              </a:xfrm>
              <a:custGeom>
                <a:avLst/>
                <a:gdLst/>
                <a:ahLst/>
                <a:cxnLst/>
                <a:rect l="l" t="t" r="r" b="b"/>
                <a:pathLst>
                  <a:path w="5714" h="17779">
                    <a:moveTo>
                      <a:pt x="0" y="17589"/>
                    </a:moveTo>
                    <a:lnTo>
                      <a:pt x="2806" y="15849"/>
                    </a:lnTo>
                    <a:lnTo>
                      <a:pt x="3975" y="10769"/>
                    </a:lnTo>
                    <a:lnTo>
                      <a:pt x="5156" y="5689"/>
                    </a:lnTo>
                    <a:lnTo>
                      <a:pt x="375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4" name="bk object 77">
                <a:extLst>
                  <a:ext uri="{FF2B5EF4-FFF2-40B4-BE49-F238E27FC236}">
                    <a16:creationId xmlns:a16="http://schemas.microsoft.com/office/drawing/2014/main" id="{DFBD6B78-157D-5241-B0F2-C1F500EC5D02}"/>
                  </a:ext>
                </a:extLst>
              </p:cNvPr>
              <p:cNvSpPr/>
              <p:nvPr/>
            </p:nvSpPr>
            <p:spPr>
              <a:xfrm>
                <a:off x="2111014" y="4462076"/>
                <a:ext cx="5715" cy="17780"/>
              </a:xfrm>
              <a:custGeom>
                <a:avLst/>
                <a:gdLst/>
                <a:ahLst/>
                <a:cxnLst/>
                <a:rect l="l" t="t" r="r" b="b"/>
                <a:pathLst>
                  <a:path w="5714" h="17779">
                    <a:moveTo>
                      <a:pt x="0" y="17589"/>
                    </a:moveTo>
                    <a:lnTo>
                      <a:pt x="2806" y="15849"/>
                    </a:lnTo>
                    <a:lnTo>
                      <a:pt x="3975" y="10769"/>
                    </a:lnTo>
                    <a:lnTo>
                      <a:pt x="5156" y="5689"/>
                    </a:lnTo>
                    <a:lnTo>
                      <a:pt x="375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5" name="bk object 78">
                <a:extLst>
                  <a:ext uri="{FF2B5EF4-FFF2-40B4-BE49-F238E27FC236}">
                    <a16:creationId xmlns:a16="http://schemas.microsoft.com/office/drawing/2014/main" id="{D084BE53-C5FC-914E-A4DC-D8F07950A99A}"/>
                  </a:ext>
                </a:extLst>
              </p:cNvPr>
              <p:cNvSpPr/>
              <p:nvPr/>
            </p:nvSpPr>
            <p:spPr>
              <a:xfrm>
                <a:off x="2071528" y="4449159"/>
                <a:ext cx="7620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7619" h="17145">
                    <a:moveTo>
                      <a:pt x="0" y="16649"/>
                    </a:moveTo>
                    <a:lnTo>
                      <a:pt x="3060" y="15430"/>
                    </a:lnTo>
                    <a:lnTo>
                      <a:pt x="5118" y="10642"/>
                    </a:lnTo>
                    <a:lnTo>
                      <a:pt x="7175" y="5854"/>
                    </a:lnTo>
                    <a:lnTo>
                      <a:pt x="680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6" name="bk object 79">
                <a:extLst>
                  <a:ext uri="{FF2B5EF4-FFF2-40B4-BE49-F238E27FC236}">
                    <a16:creationId xmlns:a16="http://schemas.microsoft.com/office/drawing/2014/main" id="{BB7C5658-DDDC-F241-A2C7-ED05678FE8E4}"/>
                  </a:ext>
                </a:extLst>
              </p:cNvPr>
              <p:cNvSpPr/>
              <p:nvPr/>
            </p:nvSpPr>
            <p:spPr>
              <a:xfrm>
                <a:off x="2076325" y="4451398"/>
                <a:ext cx="7620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7619" h="17145">
                    <a:moveTo>
                      <a:pt x="0" y="16649"/>
                    </a:moveTo>
                    <a:lnTo>
                      <a:pt x="3060" y="15430"/>
                    </a:lnTo>
                    <a:lnTo>
                      <a:pt x="5118" y="10642"/>
                    </a:lnTo>
                    <a:lnTo>
                      <a:pt x="7175" y="5854"/>
                    </a:lnTo>
                    <a:lnTo>
                      <a:pt x="680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7" name="bk object 80">
                <a:extLst>
                  <a:ext uri="{FF2B5EF4-FFF2-40B4-BE49-F238E27FC236}">
                    <a16:creationId xmlns:a16="http://schemas.microsoft.com/office/drawing/2014/main" id="{FCC48B20-2B74-0945-A9B6-62E76EA873B2}"/>
                  </a:ext>
                </a:extLst>
              </p:cNvPr>
              <p:cNvSpPr/>
              <p:nvPr/>
            </p:nvSpPr>
            <p:spPr>
              <a:xfrm>
                <a:off x="2081561" y="4453921"/>
                <a:ext cx="7620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7619" h="17145">
                    <a:moveTo>
                      <a:pt x="0" y="16649"/>
                    </a:moveTo>
                    <a:lnTo>
                      <a:pt x="3060" y="15430"/>
                    </a:lnTo>
                    <a:lnTo>
                      <a:pt x="5118" y="10642"/>
                    </a:lnTo>
                    <a:lnTo>
                      <a:pt x="7175" y="5854"/>
                    </a:lnTo>
                    <a:lnTo>
                      <a:pt x="680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8" name="bk object 81">
                <a:extLst>
                  <a:ext uri="{FF2B5EF4-FFF2-40B4-BE49-F238E27FC236}">
                    <a16:creationId xmlns:a16="http://schemas.microsoft.com/office/drawing/2014/main" id="{9D38E56A-72F1-F447-A6E3-B15D7B0F1437}"/>
                  </a:ext>
                </a:extLst>
              </p:cNvPr>
              <p:cNvSpPr/>
              <p:nvPr/>
            </p:nvSpPr>
            <p:spPr>
              <a:xfrm>
                <a:off x="2086880" y="4456380"/>
                <a:ext cx="7620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7619" h="17145">
                    <a:moveTo>
                      <a:pt x="0" y="16649"/>
                    </a:moveTo>
                    <a:lnTo>
                      <a:pt x="3060" y="15430"/>
                    </a:lnTo>
                    <a:lnTo>
                      <a:pt x="5118" y="10642"/>
                    </a:lnTo>
                    <a:lnTo>
                      <a:pt x="7175" y="5854"/>
                    </a:lnTo>
                    <a:lnTo>
                      <a:pt x="680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9" name="bk object 82">
                <a:extLst>
                  <a:ext uri="{FF2B5EF4-FFF2-40B4-BE49-F238E27FC236}">
                    <a16:creationId xmlns:a16="http://schemas.microsoft.com/office/drawing/2014/main" id="{F1AA4453-CDFB-274E-90AC-DA42CFA65732}"/>
                  </a:ext>
                </a:extLst>
              </p:cNvPr>
              <p:cNvSpPr/>
              <p:nvPr/>
            </p:nvSpPr>
            <p:spPr>
              <a:xfrm>
                <a:off x="2050435" y="4438933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5976"/>
                    </a:moveTo>
                    <a:lnTo>
                      <a:pt x="3162" y="15036"/>
                    </a:lnTo>
                    <a:lnTo>
                      <a:pt x="5626" y="10439"/>
                    </a:lnTo>
                    <a:lnTo>
                      <a:pt x="8102" y="5854"/>
                    </a:lnTo>
                    <a:lnTo>
                      <a:pt x="8242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0" name="bk object 83">
                <a:extLst>
                  <a:ext uri="{FF2B5EF4-FFF2-40B4-BE49-F238E27FC236}">
                    <a16:creationId xmlns:a16="http://schemas.microsoft.com/office/drawing/2014/main" id="{ED1564C0-B88A-2849-A6E0-B610A52CC7FE}"/>
                  </a:ext>
                </a:extLst>
              </p:cNvPr>
              <p:cNvSpPr/>
              <p:nvPr/>
            </p:nvSpPr>
            <p:spPr>
              <a:xfrm>
                <a:off x="2055016" y="4441587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5976"/>
                    </a:moveTo>
                    <a:lnTo>
                      <a:pt x="3162" y="15036"/>
                    </a:lnTo>
                    <a:lnTo>
                      <a:pt x="5626" y="10439"/>
                    </a:lnTo>
                    <a:lnTo>
                      <a:pt x="8102" y="5854"/>
                    </a:lnTo>
                    <a:lnTo>
                      <a:pt x="8242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1" name="bk object 84">
                <a:extLst>
                  <a:ext uri="{FF2B5EF4-FFF2-40B4-BE49-F238E27FC236}">
                    <a16:creationId xmlns:a16="http://schemas.microsoft.com/office/drawing/2014/main" id="{E7049055-EA75-5547-A782-F1C3FE7E81C0}"/>
                  </a:ext>
                </a:extLst>
              </p:cNvPr>
              <p:cNvSpPr/>
              <p:nvPr/>
            </p:nvSpPr>
            <p:spPr>
              <a:xfrm>
                <a:off x="2060009" y="4444562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5976"/>
                    </a:moveTo>
                    <a:lnTo>
                      <a:pt x="3162" y="15036"/>
                    </a:lnTo>
                    <a:lnTo>
                      <a:pt x="5626" y="10439"/>
                    </a:lnTo>
                    <a:lnTo>
                      <a:pt x="8102" y="5854"/>
                    </a:lnTo>
                    <a:lnTo>
                      <a:pt x="8242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2" name="bk object 85">
                <a:extLst>
                  <a:ext uri="{FF2B5EF4-FFF2-40B4-BE49-F238E27FC236}">
                    <a16:creationId xmlns:a16="http://schemas.microsoft.com/office/drawing/2014/main" id="{271A9A68-32EA-D54A-9440-6D29A0628885}"/>
                  </a:ext>
                </a:extLst>
              </p:cNvPr>
              <p:cNvSpPr/>
              <p:nvPr/>
            </p:nvSpPr>
            <p:spPr>
              <a:xfrm>
                <a:off x="2065091" y="4447467"/>
                <a:ext cx="8255" cy="16510"/>
              </a:xfrm>
              <a:custGeom>
                <a:avLst/>
                <a:gdLst/>
                <a:ahLst/>
                <a:cxnLst/>
                <a:rect l="l" t="t" r="r" b="b"/>
                <a:pathLst>
                  <a:path w="8255" h="16510">
                    <a:moveTo>
                      <a:pt x="0" y="15989"/>
                    </a:moveTo>
                    <a:lnTo>
                      <a:pt x="3162" y="15049"/>
                    </a:lnTo>
                    <a:lnTo>
                      <a:pt x="5626" y="10452"/>
                    </a:lnTo>
                    <a:lnTo>
                      <a:pt x="8102" y="5867"/>
                    </a:lnTo>
                    <a:lnTo>
                      <a:pt x="8242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3" name="bk object 86">
                <a:extLst>
                  <a:ext uri="{FF2B5EF4-FFF2-40B4-BE49-F238E27FC236}">
                    <a16:creationId xmlns:a16="http://schemas.microsoft.com/office/drawing/2014/main" id="{54F2B648-1FA1-124D-9DD2-E51D1D3FE864}"/>
                  </a:ext>
                </a:extLst>
              </p:cNvPr>
              <p:cNvSpPr/>
              <p:nvPr/>
            </p:nvSpPr>
            <p:spPr>
              <a:xfrm>
                <a:off x="2030034" y="4425650"/>
                <a:ext cx="10795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4604">
                    <a:moveTo>
                      <a:pt x="0" y="14465"/>
                    </a:moveTo>
                    <a:lnTo>
                      <a:pt x="3276" y="14033"/>
                    </a:lnTo>
                    <a:lnTo>
                      <a:pt x="6438" y="9893"/>
                    </a:lnTo>
                    <a:lnTo>
                      <a:pt x="9601" y="5753"/>
                    </a:lnTo>
                    <a:lnTo>
                      <a:pt x="1068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4" name="bk object 87">
                <a:extLst>
                  <a:ext uri="{FF2B5EF4-FFF2-40B4-BE49-F238E27FC236}">
                    <a16:creationId xmlns:a16="http://schemas.microsoft.com/office/drawing/2014/main" id="{39215BF7-2F1C-104D-A2E6-814E16658468}"/>
                  </a:ext>
                </a:extLst>
              </p:cNvPr>
              <p:cNvSpPr/>
              <p:nvPr/>
            </p:nvSpPr>
            <p:spPr>
              <a:xfrm>
                <a:off x="2034134" y="4428999"/>
                <a:ext cx="10795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4604">
                    <a:moveTo>
                      <a:pt x="0" y="14465"/>
                    </a:moveTo>
                    <a:lnTo>
                      <a:pt x="3276" y="14033"/>
                    </a:lnTo>
                    <a:lnTo>
                      <a:pt x="6438" y="9893"/>
                    </a:lnTo>
                    <a:lnTo>
                      <a:pt x="9601" y="5753"/>
                    </a:lnTo>
                    <a:lnTo>
                      <a:pt x="1068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5" name="bk object 88">
                <a:extLst>
                  <a:ext uri="{FF2B5EF4-FFF2-40B4-BE49-F238E27FC236}">
                    <a16:creationId xmlns:a16="http://schemas.microsoft.com/office/drawing/2014/main" id="{1C1BA59B-965D-7346-88E1-510B55A680A3}"/>
                  </a:ext>
                </a:extLst>
              </p:cNvPr>
              <p:cNvSpPr/>
              <p:nvPr/>
            </p:nvSpPr>
            <p:spPr>
              <a:xfrm>
                <a:off x="2038591" y="4432730"/>
                <a:ext cx="10795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4604">
                    <a:moveTo>
                      <a:pt x="0" y="14465"/>
                    </a:moveTo>
                    <a:lnTo>
                      <a:pt x="3276" y="14033"/>
                    </a:lnTo>
                    <a:lnTo>
                      <a:pt x="6438" y="9893"/>
                    </a:lnTo>
                    <a:lnTo>
                      <a:pt x="9601" y="5753"/>
                    </a:lnTo>
                    <a:lnTo>
                      <a:pt x="1068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6" name="bk object 89">
                <a:extLst>
                  <a:ext uri="{FF2B5EF4-FFF2-40B4-BE49-F238E27FC236}">
                    <a16:creationId xmlns:a16="http://schemas.microsoft.com/office/drawing/2014/main" id="{A0125A83-D143-CB4A-988B-B9CC194B88E2}"/>
                  </a:ext>
                </a:extLst>
              </p:cNvPr>
              <p:cNvSpPr/>
              <p:nvPr/>
            </p:nvSpPr>
            <p:spPr>
              <a:xfrm>
                <a:off x="2043144" y="4436419"/>
                <a:ext cx="10795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10794" h="14604">
                    <a:moveTo>
                      <a:pt x="0" y="14465"/>
                    </a:moveTo>
                    <a:lnTo>
                      <a:pt x="3276" y="14033"/>
                    </a:lnTo>
                    <a:lnTo>
                      <a:pt x="6438" y="9893"/>
                    </a:lnTo>
                    <a:lnTo>
                      <a:pt x="9601" y="5753"/>
                    </a:lnTo>
                    <a:lnTo>
                      <a:pt x="10680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7" name="bk object 90">
                <a:extLst>
                  <a:ext uri="{FF2B5EF4-FFF2-40B4-BE49-F238E27FC236}">
                    <a16:creationId xmlns:a16="http://schemas.microsoft.com/office/drawing/2014/main" id="{2AE54BFE-FE78-F04E-AF4F-366F878F57EE}"/>
                  </a:ext>
                </a:extLst>
              </p:cNvPr>
              <p:cNvSpPr/>
              <p:nvPr/>
            </p:nvSpPr>
            <p:spPr>
              <a:xfrm>
                <a:off x="2011701" y="4410929"/>
                <a:ext cx="11430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14604">
                    <a:moveTo>
                      <a:pt x="0" y="14147"/>
                    </a:moveTo>
                    <a:lnTo>
                      <a:pt x="3276" y="13817"/>
                    </a:lnTo>
                    <a:lnTo>
                      <a:pt x="6565" y="9766"/>
                    </a:lnTo>
                    <a:lnTo>
                      <a:pt x="9855" y="5714"/>
                    </a:lnTo>
                    <a:lnTo>
                      <a:pt x="1109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8" name="bk object 91">
                <a:extLst>
                  <a:ext uri="{FF2B5EF4-FFF2-40B4-BE49-F238E27FC236}">
                    <a16:creationId xmlns:a16="http://schemas.microsoft.com/office/drawing/2014/main" id="{FEEF0B05-0CE6-E447-9598-D8D01BE51745}"/>
                  </a:ext>
                </a:extLst>
              </p:cNvPr>
              <p:cNvSpPr/>
              <p:nvPr/>
            </p:nvSpPr>
            <p:spPr>
              <a:xfrm>
                <a:off x="2015703" y="4414395"/>
                <a:ext cx="11430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14604">
                    <a:moveTo>
                      <a:pt x="0" y="14147"/>
                    </a:moveTo>
                    <a:lnTo>
                      <a:pt x="3276" y="13817"/>
                    </a:lnTo>
                    <a:lnTo>
                      <a:pt x="6565" y="9766"/>
                    </a:lnTo>
                    <a:lnTo>
                      <a:pt x="9855" y="5714"/>
                    </a:lnTo>
                    <a:lnTo>
                      <a:pt x="1109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9" name="bk object 92">
                <a:extLst>
                  <a:ext uri="{FF2B5EF4-FFF2-40B4-BE49-F238E27FC236}">
                    <a16:creationId xmlns:a16="http://schemas.microsoft.com/office/drawing/2014/main" id="{8AA90F0A-2F98-784D-9923-E1DEA063C0F1}"/>
                  </a:ext>
                </a:extLst>
              </p:cNvPr>
              <p:cNvSpPr/>
              <p:nvPr/>
            </p:nvSpPr>
            <p:spPr>
              <a:xfrm>
                <a:off x="2020050" y="4418255"/>
                <a:ext cx="11430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14604">
                    <a:moveTo>
                      <a:pt x="0" y="14147"/>
                    </a:moveTo>
                    <a:lnTo>
                      <a:pt x="3276" y="13817"/>
                    </a:lnTo>
                    <a:lnTo>
                      <a:pt x="6565" y="9766"/>
                    </a:lnTo>
                    <a:lnTo>
                      <a:pt x="9855" y="5714"/>
                    </a:lnTo>
                    <a:lnTo>
                      <a:pt x="1109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0" name="bk object 93">
                <a:extLst>
                  <a:ext uri="{FF2B5EF4-FFF2-40B4-BE49-F238E27FC236}">
                    <a16:creationId xmlns:a16="http://schemas.microsoft.com/office/drawing/2014/main" id="{CA5AE795-8571-704C-9639-6FE98B9B3DEE}"/>
                  </a:ext>
                </a:extLst>
              </p:cNvPr>
              <p:cNvSpPr/>
              <p:nvPr/>
            </p:nvSpPr>
            <p:spPr>
              <a:xfrm>
                <a:off x="2024494" y="4422073"/>
                <a:ext cx="11430" cy="14604"/>
              </a:xfrm>
              <a:custGeom>
                <a:avLst/>
                <a:gdLst/>
                <a:ahLst/>
                <a:cxnLst/>
                <a:rect l="l" t="t" r="r" b="b"/>
                <a:pathLst>
                  <a:path w="11430" h="14604">
                    <a:moveTo>
                      <a:pt x="0" y="14147"/>
                    </a:moveTo>
                    <a:lnTo>
                      <a:pt x="3276" y="13817"/>
                    </a:lnTo>
                    <a:lnTo>
                      <a:pt x="6565" y="9766"/>
                    </a:lnTo>
                    <a:lnTo>
                      <a:pt x="9855" y="5714"/>
                    </a:lnTo>
                    <a:lnTo>
                      <a:pt x="1109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1" name="bk object 94">
                <a:extLst>
                  <a:ext uri="{FF2B5EF4-FFF2-40B4-BE49-F238E27FC236}">
                    <a16:creationId xmlns:a16="http://schemas.microsoft.com/office/drawing/2014/main" id="{C34C128C-00AD-B64B-9AF7-4A20437290F9}"/>
                  </a:ext>
                </a:extLst>
              </p:cNvPr>
              <p:cNvSpPr/>
              <p:nvPr/>
            </p:nvSpPr>
            <p:spPr>
              <a:xfrm>
                <a:off x="1993969" y="4394806"/>
                <a:ext cx="13335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3335" h="12700">
                    <a:moveTo>
                      <a:pt x="0" y="12331"/>
                    </a:moveTo>
                    <a:lnTo>
                      <a:pt x="3302" y="12496"/>
                    </a:lnTo>
                    <a:lnTo>
                      <a:pt x="7150" y="8978"/>
                    </a:lnTo>
                    <a:lnTo>
                      <a:pt x="10998" y="5473"/>
                    </a:lnTo>
                    <a:lnTo>
                      <a:pt x="13081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2" name="bk object 95">
                <a:extLst>
                  <a:ext uri="{FF2B5EF4-FFF2-40B4-BE49-F238E27FC236}">
                    <a16:creationId xmlns:a16="http://schemas.microsoft.com/office/drawing/2014/main" id="{D4BFF479-8BF5-EE42-A45C-3D6256BF633B}"/>
                  </a:ext>
                </a:extLst>
              </p:cNvPr>
              <p:cNvSpPr/>
              <p:nvPr/>
            </p:nvSpPr>
            <p:spPr>
              <a:xfrm>
                <a:off x="1997410" y="4398830"/>
                <a:ext cx="13335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3335" h="12700">
                    <a:moveTo>
                      <a:pt x="0" y="12331"/>
                    </a:moveTo>
                    <a:lnTo>
                      <a:pt x="3302" y="12496"/>
                    </a:lnTo>
                    <a:lnTo>
                      <a:pt x="7150" y="8978"/>
                    </a:lnTo>
                    <a:lnTo>
                      <a:pt x="10998" y="5473"/>
                    </a:lnTo>
                    <a:lnTo>
                      <a:pt x="13081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3" name="bk object 96">
                <a:extLst>
                  <a:ext uri="{FF2B5EF4-FFF2-40B4-BE49-F238E27FC236}">
                    <a16:creationId xmlns:a16="http://schemas.microsoft.com/office/drawing/2014/main" id="{2C02FC07-AA50-DE48-81F2-A29B54839DB1}"/>
                  </a:ext>
                </a:extLst>
              </p:cNvPr>
              <p:cNvSpPr/>
              <p:nvPr/>
            </p:nvSpPr>
            <p:spPr>
              <a:xfrm>
                <a:off x="2001132" y="4403297"/>
                <a:ext cx="13335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3335" h="12700">
                    <a:moveTo>
                      <a:pt x="0" y="12331"/>
                    </a:moveTo>
                    <a:lnTo>
                      <a:pt x="3289" y="12496"/>
                    </a:lnTo>
                    <a:lnTo>
                      <a:pt x="7150" y="8978"/>
                    </a:lnTo>
                    <a:lnTo>
                      <a:pt x="10998" y="5473"/>
                    </a:lnTo>
                    <a:lnTo>
                      <a:pt x="13081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4" name="bk object 97">
                <a:extLst>
                  <a:ext uri="{FF2B5EF4-FFF2-40B4-BE49-F238E27FC236}">
                    <a16:creationId xmlns:a16="http://schemas.microsoft.com/office/drawing/2014/main" id="{B51D2CF6-FD77-2D4E-869A-33EF6856E30C}"/>
                  </a:ext>
                </a:extLst>
              </p:cNvPr>
              <p:cNvSpPr/>
              <p:nvPr/>
            </p:nvSpPr>
            <p:spPr>
              <a:xfrm>
                <a:off x="2004956" y="4407736"/>
                <a:ext cx="13335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3335" h="12700">
                    <a:moveTo>
                      <a:pt x="0" y="12331"/>
                    </a:moveTo>
                    <a:lnTo>
                      <a:pt x="3302" y="12496"/>
                    </a:lnTo>
                    <a:lnTo>
                      <a:pt x="7150" y="8978"/>
                    </a:lnTo>
                    <a:lnTo>
                      <a:pt x="10998" y="5473"/>
                    </a:lnTo>
                    <a:lnTo>
                      <a:pt x="13081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5" name="bk object 98">
                <a:extLst>
                  <a:ext uri="{FF2B5EF4-FFF2-40B4-BE49-F238E27FC236}">
                    <a16:creationId xmlns:a16="http://schemas.microsoft.com/office/drawing/2014/main" id="{540B1059-F6C7-5846-AF1F-5E84F4C551C4}"/>
                  </a:ext>
                </a:extLst>
              </p:cNvPr>
              <p:cNvSpPr/>
              <p:nvPr/>
            </p:nvSpPr>
            <p:spPr>
              <a:xfrm>
                <a:off x="1979852" y="4377720"/>
                <a:ext cx="13970" cy="10160"/>
              </a:xfrm>
              <a:custGeom>
                <a:avLst/>
                <a:gdLst/>
                <a:ahLst/>
                <a:cxnLst/>
                <a:rect l="l" t="t" r="r" b="b"/>
                <a:pathLst>
                  <a:path w="13969" h="10160">
                    <a:moveTo>
                      <a:pt x="0" y="9220"/>
                    </a:moveTo>
                    <a:lnTo>
                      <a:pt x="3238" y="9829"/>
                    </a:lnTo>
                    <a:lnTo>
                      <a:pt x="7543" y="6883"/>
                    </a:lnTo>
                    <a:lnTo>
                      <a:pt x="10541" y="4825"/>
                    </a:lnTo>
                    <a:lnTo>
                      <a:pt x="12827" y="1701"/>
                    </a:lnTo>
                    <a:lnTo>
                      <a:pt x="13931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6" name="bk object 99">
                <a:extLst>
                  <a:ext uri="{FF2B5EF4-FFF2-40B4-BE49-F238E27FC236}">
                    <a16:creationId xmlns:a16="http://schemas.microsoft.com/office/drawing/2014/main" id="{2B8DB906-58EC-F14A-8C30-E4FEEB82241B}"/>
                  </a:ext>
                </a:extLst>
              </p:cNvPr>
              <p:cNvSpPr/>
              <p:nvPr/>
            </p:nvSpPr>
            <p:spPr>
              <a:xfrm>
                <a:off x="1982703" y="4380986"/>
                <a:ext cx="1524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5239" h="11429">
                    <a:moveTo>
                      <a:pt x="0" y="10413"/>
                    </a:moveTo>
                    <a:lnTo>
                      <a:pt x="3238" y="11023"/>
                    </a:lnTo>
                    <a:lnTo>
                      <a:pt x="7543" y="8077"/>
                    </a:lnTo>
                    <a:lnTo>
                      <a:pt x="11836" y="5143"/>
                    </a:lnTo>
                    <a:lnTo>
                      <a:pt x="14655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7" name="bk object 100">
                <a:extLst>
                  <a:ext uri="{FF2B5EF4-FFF2-40B4-BE49-F238E27FC236}">
                    <a16:creationId xmlns:a16="http://schemas.microsoft.com/office/drawing/2014/main" id="{30D56CCA-7FD8-8947-B36C-C8E1CDEEA091}"/>
                  </a:ext>
                </a:extLst>
              </p:cNvPr>
              <p:cNvSpPr/>
              <p:nvPr/>
            </p:nvSpPr>
            <p:spPr>
              <a:xfrm>
                <a:off x="1985775" y="4385922"/>
                <a:ext cx="1524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5239" h="11429">
                    <a:moveTo>
                      <a:pt x="0" y="10413"/>
                    </a:moveTo>
                    <a:lnTo>
                      <a:pt x="3238" y="11023"/>
                    </a:lnTo>
                    <a:lnTo>
                      <a:pt x="7543" y="8077"/>
                    </a:lnTo>
                    <a:lnTo>
                      <a:pt x="11836" y="5130"/>
                    </a:lnTo>
                    <a:lnTo>
                      <a:pt x="14655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8" name="bk object 101">
                <a:extLst>
                  <a:ext uri="{FF2B5EF4-FFF2-40B4-BE49-F238E27FC236}">
                    <a16:creationId xmlns:a16="http://schemas.microsoft.com/office/drawing/2014/main" id="{236023CA-80D3-7343-83FE-DA8A98E7A28C}"/>
                  </a:ext>
                </a:extLst>
              </p:cNvPr>
              <p:cNvSpPr/>
              <p:nvPr/>
            </p:nvSpPr>
            <p:spPr>
              <a:xfrm>
                <a:off x="1988950" y="4390847"/>
                <a:ext cx="15240" cy="11430"/>
              </a:xfrm>
              <a:custGeom>
                <a:avLst/>
                <a:gdLst/>
                <a:ahLst/>
                <a:cxnLst/>
                <a:rect l="l" t="t" r="r" b="b"/>
                <a:pathLst>
                  <a:path w="15239" h="11429">
                    <a:moveTo>
                      <a:pt x="0" y="10413"/>
                    </a:moveTo>
                    <a:lnTo>
                      <a:pt x="3238" y="11036"/>
                    </a:lnTo>
                    <a:lnTo>
                      <a:pt x="7543" y="8077"/>
                    </a:lnTo>
                    <a:lnTo>
                      <a:pt x="11836" y="5143"/>
                    </a:lnTo>
                    <a:lnTo>
                      <a:pt x="14655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9" name="bk object 102">
                <a:extLst>
                  <a:ext uri="{FF2B5EF4-FFF2-40B4-BE49-F238E27FC236}">
                    <a16:creationId xmlns:a16="http://schemas.microsoft.com/office/drawing/2014/main" id="{247E7EF5-7E7B-9C4F-BC13-29345300E2C2}"/>
                  </a:ext>
                </a:extLst>
              </p:cNvPr>
              <p:cNvSpPr/>
              <p:nvPr/>
            </p:nvSpPr>
            <p:spPr>
              <a:xfrm>
                <a:off x="1967920" y="4357665"/>
                <a:ext cx="13970" cy="10160"/>
              </a:xfrm>
              <a:custGeom>
                <a:avLst/>
                <a:gdLst/>
                <a:ahLst/>
                <a:cxnLst/>
                <a:rect l="l" t="t" r="r" b="b"/>
                <a:pathLst>
                  <a:path w="13969" h="10160">
                    <a:moveTo>
                      <a:pt x="0" y="9778"/>
                    </a:moveTo>
                    <a:lnTo>
                      <a:pt x="1346" y="9753"/>
                    </a:lnTo>
                    <a:lnTo>
                      <a:pt x="3594" y="9385"/>
                    </a:lnTo>
                    <a:lnTo>
                      <a:pt x="6299" y="7721"/>
                    </a:lnTo>
                    <a:lnTo>
                      <a:pt x="10731" y="4991"/>
                    </a:lnTo>
                    <a:lnTo>
                      <a:pt x="13804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0" name="bk object 103">
                <a:extLst>
                  <a:ext uri="{FF2B5EF4-FFF2-40B4-BE49-F238E27FC236}">
                    <a16:creationId xmlns:a16="http://schemas.microsoft.com/office/drawing/2014/main" id="{CCF8CCC7-06DA-D14C-8C1F-0E19BA9C6582}"/>
                  </a:ext>
                </a:extLst>
              </p:cNvPr>
              <p:cNvSpPr/>
              <p:nvPr/>
            </p:nvSpPr>
            <p:spPr>
              <a:xfrm>
                <a:off x="1970433" y="4362251"/>
                <a:ext cx="13970" cy="10160"/>
              </a:xfrm>
              <a:custGeom>
                <a:avLst/>
                <a:gdLst/>
                <a:ahLst/>
                <a:cxnLst/>
                <a:rect l="l" t="t" r="r" b="b"/>
                <a:pathLst>
                  <a:path w="13969" h="10160">
                    <a:moveTo>
                      <a:pt x="0" y="9791"/>
                    </a:moveTo>
                    <a:lnTo>
                      <a:pt x="1333" y="9779"/>
                    </a:lnTo>
                    <a:lnTo>
                      <a:pt x="3632" y="9448"/>
                    </a:lnTo>
                    <a:lnTo>
                      <a:pt x="6413" y="7734"/>
                    </a:lnTo>
                    <a:lnTo>
                      <a:pt x="10858" y="5003"/>
                    </a:lnTo>
                    <a:lnTo>
                      <a:pt x="1391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1" name="bk object 104">
                <a:extLst>
                  <a:ext uri="{FF2B5EF4-FFF2-40B4-BE49-F238E27FC236}">
                    <a16:creationId xmlns:a16="http://schemas.microsoft.com/office/drawing/2014/main" id="{0907429D-80E4-FC45-BECB-A80E1E785B4A}"/>
                  </a:ext>
                </a:extLst>
              </p:cNvPr>
              <p:cNvSpPr/>
              <p:nvPr/>
            </p:nvSpPr>
            <p:spPr>
              <a:xfrm>
                <a:off x="1973266" y="4367343"/>
                <a:ext cx="13970" cy="10160"/>
              </a:xfrm>
              <a:custGeom>
                <a:avLst/>
                <a:gdLst/>
                <a:ahLst/>
                <a:cxnLst/>
                <a:rect l="l" t="t" r="r" b="b"/>
                <a:pathLst>
                  <a:path w="13969" h="10160">
                    <a:moveTo>
                      <a:pt x="0" y="9778"/>
                    </a:moveTo>
                    <a:lnTo>
                      <a:pt x="1333" y="9766"/>
                    </a:lnTo>
                    <a:lnTo>
                      <a:pt x="3619" y="9436"/>
                    </a:lnTo>
                    <a:lnTo>
                      <a:pt x="6400" y="7721"/>
                    </a:lnTo>
                    <a:lnTo>
                      <a:pt x="10845" y="4991"/>
                    </a:lnTo>
                    <a:lnTo>
                      <a:pt x="13906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2" name="bk object 105">
                <a:extLst>
                  <a:ext uri="{FF2B5EF4-FFF2-40B4-BE49-F238E27FC236}">
                    <a16:creationId xmlns:a16="http://schemas.microsoft.com/office/drawing/2014/main" id="{C22CA8B9-53B2-4647-B5E4-E8021973515C}"/>
                  </a:ext>
                </a:extLst>
              </p:cNvPr>
              <p:cNvSpPr/>
              <p:nvPr/>
            </p:nvSpPr>
            <p:spPr>
              <a:xfrm>
                <a:off x="1976396" y="4372412"/>
                <a:ext cx="13970" cy="10160"/>
              </a:xfrm>
              <a:custGeom>
                <a:avLst/>
                <a:gdLst/>
                <a:ahLst/>
                <a:cxnLst/>
                <a:rect l="l" t="t" r="r" b="b"/>
                <a:pathLst>
                  <a:path w="13969" h="10160">
                    <a:moveTo>
                      <a:pt x="0" y="9778"/>
                    </a:moveTo>
                    <a:lnTo>
                      <a:pt x="1346" y="9740"/>
                    </a:lnTo>
                    <a:lnTo>
                      <a:pt x="3556" y="9347"/>
                    </a:lnTo>
                    <a:lnTo>
                      <a:pt x="6210" y="7721"/>
                    </a:lnTo>
                    <a:lnTo>
                      <a:pt x="10642" y="4991"/>
                    </a:lnTo>
                    <a:lnTo>
                      <a:pt x="13703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3" name="bk object 106">
                <a:extLst>
                  <a:ext uri="{FF2B5EF4-FFF2-40B4-BE49-F238E27FC236}">
                    <a16:creationId xmlns:a16="http://schemas.microsoft.com/office/drawing/2014/main" id="{A007A633-2887-8540-B19B-96357B4C7DD0}"/>
                  </a:ext>
                </a:extLst>
              </p:cNvPr>
              <p:cNvSpPr/>
              <p:nvPr/>
            </p:nvSpPr>
            <p:spPr>
              <a:xfrm>
                <a:off x="1956800" y="4338065"/>
                <a:ext cx="17145" cy="7620"/>
              </a:xfrm>
              <a:custGeom>
                <a:avLst/>
                <a:gdLst/>
                <a:ahLst/>
                <a:cxnLst/>
                <a:rect l="l" t="t" r="r" b="b"/>
                <a:pathLst>
                  <a:path w="17144" h="7620">
                    <a:moveTo>
                      <a:pt x="0" y="5969"/>
                    </a:moveTo>
                    <a:lnTo>
                      <a:pt x="2946" y="7454"/>
                    </a:lnTo>
                    <a:lnTo>
                      <a:pt x="7886" y="5803"/>
                    </a:lnTo>
                    <a:lnTo>
                      <a:pt x="12839" y="4152"/>
                    </a:lnTo>
                    <a:lnTo>
                      <a:pt x="16954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4" name="bk object 107">
                <a:extLst>
                  <a:ext uri="{FF2B5EF4-FFF2-40B4-BE49-F238E27FC236}">
                    <a16:creationId xmlns:a16="http://schemas.microsoft.com/office/drawing/2014/main" id="{AC0F7D1D-D857-9F4C-AA33-000A07266B3B}"/>
                  </a:ext>
                </a:extLst>
              </p:cNvPr>
              <p:cNvSpPr/>
              <p:nvPr/>
            </p:nvSpPr>
            <p:spPr>
              <a:xfrm>
                <a:off x="1959253" y="4343130"/>
                <a:ext cx="16510" cy="6985"/>
              </a:xfrm>
              <a:custGeom>
                <a:avLst/>
                <a:gdLst/>
                <a:ahLst/>
                <a:cxnLst/>
                <a:rect l="l" t="t" r="r" b="b"/>
                <a:pathLst>
                  <a:path w="16510" h="6985">
                    <a:moveTo>
                      <a:pt x="0" y="6299"/>
                    </a:moveTo>
                    <a:lnTo>
                      <a:pt x="1231" y="6616"/>
                    </a:lnTo>
                    <a:lnTo>
                      <a:pt x="3644" y="6908"/>
                    </a:lnTo>
                    <a:lnTo>
                      <a:pt x="6946" y="5816"/>
                    </a:lnTo>
                    <a:lnTo>
                      <a:pt x="11899" y="4165"/>
                    </a:lnTo>
                    <a:lnTo>
                      <a:pt x="16014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5" name="bk object 108">
                <a:extLst>
                  <a:ext uri="{FF2B5EF4-FFF2-40B4-BE49-F238E27FC236}">
                    <a16:creationId xmlns:a16="http://schemas.microsoft.com/office/drawing/2014/main" id="{950F4B84-1595-EC4A-9509-38220B7E1008}"/>
                  </a:ext>
                </a:extLst>
              </p:cNvPr>
              <p:cNvSpPr/>
              <p:nvPr/>
            </p:nvSpPr>
            <p:spPr>
              <a:xfrm>
                <a:off x="1961692" y="4348727"/>
                <a:ext cx="15240" cy="6985"/>
              </a:xfrm>
              <a:custGeom>
                <a:avLst/>
                <a:gdLst/>
                <a:ahLst/>
                <a:cxnLst/>
                <a:rect l="l" t="t" r="r" b="b"/>
                <a:pathLst>
                  <a:path w="15239" h="6985">
                    <a:moveTo>
                      <a:pt x="0" y="6464"/>
                    </a:moveTo>
                    <a:lnTo>
                      <a:pt x="1358" y="6667"/>
                    </a:lnTo>
                    <a:lnTo>
                      <a:pt x="3441" y="6692"/>
                    </a:lnTo>
                    <a:lnTo>
                      <a:pt x="6108" y="5803"/>
                    </a:lnTo>
                    <a:lnTo>
                      <a:pt x="11049" y="4152"/>
                    </a:lnTo>
                    <a:lnTo>
                      <a:pt x="15176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6" name="bk object 109">
                <a:extLst>
                  <a:ext uri="{FF2B5EF4-FFF2-40B4-BE49-F238E27FC236}">
                    <a16:creationId xmlns:a16="http://schemas.microsoft.com/office/drawing/2014/main" id="{E4E6731F-A991-D94E-AC86-EF67CAD529CD}"/>
                  </a:ext>
                </a:extLst>
              </p:cNvPr>
              <p:cNvSpPr/>
              <p:nvPr/>
            </p:nvSpPr>
            <p:spPr>
              <a:xfrm>
                <a:off x="1964451" y="4354329"/>
                <a:ext cx="14604" cy="6985"/>
              </a:xfrm>
              <a:custGeom>
                <a:avLst/>
                <a:gdLst/>
                <a:ahLst/>
                <a:cxnLst/>
                <a:rect l="l" t="t" r="r" b="b"/>
                <a:pathLst>
                  <a:path w="14605" h="6985">
                    <a:moveTo>
                      <a:pt x="0" y="6578"/>
                    </a:moveTo>
                    <a:lnTo>
                      <a:pt x="1295" y="6642"/>
                    </a:lnTo>
                    <a:lnTo>
                      <a:pt x="2997" y="6489"/>
                    </a:lnTo>
                    <a:lnTo>
                      <a:pt x="5041" y="5816"/>
                    </a:lnTo>
                    <a:lnTo>
                      <a:pt x="9982" y="4165"/>
                    </a:lnTo>
                    <a:lnTo>
                      <a:pt x="1410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7" name="bk object 110">
                <a:extLst>
                  <a:ext uri="{FF2B5EF4-FFF2-40B4-BE49-F238E27FC236}">
                    <a16:creationId xmlns:a16="http://schemas.microsoft.com/office/drawing/2014/main" id="{D547B541-6341-DC4D-AE47-1D015F9D8C8D}"/>
                  </a:ext>
                </a:extLst>
              </p:cNvPr>
              <p:cNvSpPr/>
              <p:nvPr/>
            </p:nvSpPr>
            <p:spPr>
              <a:xfrm>
                <a:off x="1951525" y="4316509"/>
                <a:ext cx="17780" cy="5715"/>
              </a:xfrm>
              <a:custGeom>
                <a:avLst/>
                <a:gdLst/>
                <a:ahLst/>
                <a:cxnLst/>
                <a:rect l="l" t="t" r="r" b="b"/>
                <a:pathLst>
                  <a:path w="17780" h="5714">
                    <a:moveTo>
                      <a:pt x="0" y="3530"/>
                    </a:moveTo>
                    <a:lnTo>
                      <a:pt x="2705" y="5410"/>
                    </a:lnTo>
                    <a:lnTo>
                      <a:pt x="7835" y="4470"/>
                    </a:lnTo>
                    <a:lnTo>
                      <a:pt x="12966" y="3543"/>
                    </a:lnTo>
                    <a:lnTo>
                      <a:pt x="1762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8" name="bk object 111">
                <a:extLst>
                  <a:ext uri="{FF2B5EF4-FFF2-40B4-BE49-F238E27FC236}">
                    <a16:creationId xmlns:a16="http://schemas.microsoft.com/office/drawing/2014/main" id="{65FB4CDE-9110-494C-BECE-E29827F3286C}"/>
                  </a:ext>
                </a:extLst>
              </p:cNvPr>
              <p:cNvSpPr/>
              <p:nvPr/>
            </p:nvSpPr>
            <p:spPr>
              <a:xfrm>
                <a:off x="1952310" y="4321745"/>
                <a:ext cx="17780" cy="5715"/>
              </a:xfrm>
              <a:custGeom>
                <a:avLst/>
                <a:gdLst/>
                <a:ahLst/>
                <a:cxnLst/>
                <a:rect l="l" t="t" r="r" b="b"/>
                <a:pathLst>
                  <a:path w="17780" h="5714">
                    <a:moveTo>
                      <a:pt x="0" y="3530"/>
                    </a:moveTo>
                    <a:lnTo>
                      <a:pt x="2705" y="5410"/>
                    </a:lnTo>
                    <a:lnTo>
                      <a:pt x="7835" y="4470"/>
                    </a:lnTo>
                    <a:lnTo>
                      <a:pt x="12966" y="3543"/>
                    </a:lnTo>
                    <a:lnTo>
                      <a:pt x="1762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9" name="bk object 112">
                <a:extLst>
                  <a:ext uri="{FF2B5EF4-FFF2-40B4-BE49-F238E27FC236}">
                    <a16:creationId xmlns:a16="http://schemas.microsoft.com/office/drawing/2014/main" id="{9974B1F5-2394-3644-82F6-501CFBC9CD99}"/>
                  </a:ext>
                </a:extLst>
              </p:cNvPr>
              <p:cNvSpPr/>
              <p:nvPr/>
            </p:nvSpPr>
            <p:spPr>
              <a:xfrm>
                <a:off x="1953102" y="4327502"/>
                <a:ext cx="17780" cy="5715"/>
              </a:xfrm>
              <a:custGeom>
                <a:avLst/>
                <a:gdLst/>
                <a:ahLst/>
                <a:cxnLst/>
                <a:rect l="l" t="t" r="r" b="b"/>
                <a:pathLst>
                  <a:path w="17780" h="5714">
                    <a:moveTo>
                      <a:pt x="0" y="3530"/>
                    </a:moveTo>
                    <a:lnTo>
                      <a:pt x="2705" y="5410"/>
                    </a:lnTo>
                    <a:lnTo>
                      <a:pt x="7835" y="4470"/>
                    </a:lnTo>
                    <a:lnTo>
                      <a:pt x="12966" y="3543"/>
                    </a:lnTo>
                    <a:lnTo>
                      <a:pt x="1762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0" name="bk object 113">
                <a:extLst>
                  <a:ext uri="{FF2B5EF4-FFF2-40B4-BE49-F238E27FC236}">
                    <a16:creationId xmlns:a16="http://schemas.microsoft.com/office/drawing/2014/main" id="{91609DC8-7401-D740-87D5-A5C294379544}"/>
                  </a:ext>
                </a:extLst>
              </p:cNvPr>
              <p:cNvSpPr/>
              <p:nvPr/>
            </p:nvSpPr>
            <p:spPr>
              <a:xfrm>
                <a:off x="1953995" y="4333294"/>
                <a:ext cx="17780" cy="5715"/>
              </a:xfrm>
              <a:custGeom>
                <a:avLst/>
                <a:gdLst/>
                <a:ahLst/>
                <a:cxnLst/>
                <a:rect l="l" t="t" r="r" b="b"/>
                <a:pathLst>
                  <a:path w="17780" h="5714">
                    <a:moveTo>
                      <a:pt x="0" y="3530"/>
                    </a:moveTo>
                    <a:lnTo>
                      <a:pt x="2705" y="5410"/>
                    </a:lnTo>
                    <a:lnTo>
                      <a:pt x="7835" y="4470"/>
                    </a:lnTo>
                    <a:lnTo>
                      <a:pt x="12966" y="3543"/>
                    </a:lnTo>
                    <a:lnTo>
                      <a:pt x="1762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1" name="bk object 114">
                <a:extLst>
                  <a:ext uri="{FF2B5EF4-FFF2-40B4-BE49-F238E27FC236}">
                    <a16:creationId xmlns:a16="http://schemas.microsoft.com/office/drawing/2014/main" id="{E2FA7381-4B15-924A-B61A-DD76521C4F84}"/>
                  </a:ext>
                </a:extLst>
              </p:cNvPr>
              <p:cNvSpPr/>
              <p:nvPr/>
            </p:nvSpPr>
            <p:spPr>
              <a:xfrm>
                <a:off x="1947012" y="4294394"/>
                <a:ext cx="17780" cy="5715"/>
              </a:xfrm>
              <a:custGeom>
                <a:avLst/>
                <a:gdLst/>
                <a:ahLst/>
                <a:cxnLst/>
                <a:rect l="l" t="t" r="r" b="b"/>
                <a:pathLst>
                  <a:path w="17780" h="5714">
                    <a:moveTo>
                      <a:pt x="0" y="3530"/>
                    </a:moveTo>
                    <a:lnTo>
                      <a:pt x="2705" y="5410"/>
                    </a:lnTo>
                    <a:lnTo>
                      <a:pt x="7835" y="4470"/>
                    </a:lnTo>
                    <a:lnTo>
                      <a:pt x="12966" y="3543"/>
                    </a:lnTo>
                    <a:lnTo>
                      <a:pt x="1762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2" name="bk object 115">
                <a:extLst>
                  <a:ext uri="{FF2B5EF4-FFF2-40B4-BE49-F238E27FC236}">
                    <a16:creationId xmlns:a16="http://schemas.microsoft.com/office/drawing/2014/main" id="{E4081BAF-9CCF-AC42-BCDB-7526FC0DE2F0}"/>
                  </a:ext>
                </a:extLst>
              </p:cNvPr>
              <p:cNvSpPr/>
              <p:nvPr/>
            </p:nvSpPr>
            <p:spPr>
              <a:xfrm>
                <a:off x="1947797" y="4299629"/>
                <a:ext cx="17780" cy="5715"/>
              </a:xfrm>
              <a:custGeom>
                <a:avLst/>
                <a:gdLst/>
                <a:ahLst/>
                <a:cxnLst/>
                <a:rect l="l" t="t" r="r" b="b"/>
                <a:pathLst>
                  <a:path w="17780" h="5714">
                    <a:moveTo>
                      <a:pt x="0" y="3530"/>
                    </a:moveTo>
                    <a:lnTo>
                      <a:pt x="2705" y="5410"/>
                    </a:lnTo>
                    <a:lnTo>
                      <a:pt x="7835" y="4470"/>
                    </a:lnTo>
                    <a:lnTo>
                      <a:pt x="12966" y="3543"/>
                    </a:lnTo>
                    <a:lnTo>
                      <a:pt x="1762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3" name="bk object 116">
                <a:extLst>
                  <a:ext uri="{FF2B5EF4-FFF2-40B4-BE49-F238E27FC236}">
                    <a16:creationId xmlns:a16="http://schemas.microsoft.com/office/drawing/2014/main" id="{8E562724-23B6-2A42-93A1-4D772651EF36}"/>
                  </a:ext>
                </a:extLst>
              </p:cNvPr>
              <p:cNvSpPr/>
              <p:nvPr/>
            </p:nvSpPr>
            <p:spPr>
              <a:xfrm>
                <a:off x="1948590" y="4305388"/>
                <a:ext cx="17780" cy="5715"/>
              </a:xfrm>
              <a:custGeom>
                <a:avLst/>
                <a:gdLst/>
                <a:ahLst/>
                <a:cxnLst/>
                <a:rect l="l" t="t" r="r" b="b"/>
                <a:pathLst>
                  <a:path w="17780" h="5714">
                    <a:moveTo>
                      <a:pt x="0" y="3530"/>
                    </a:moveTo>
                    <a:lnTo>
                      <a:pt x="2705" y="5410"/>
                    </a:lnTo>
                    <a:lnTo>
                      <a:pt x="7835" y="4470"/>
                    </a:lnTo>
                    <a:lnTo>
                      <a:pt x="12966" y="3543"/>
                    </a:lnTo>
                    <a:lnTo>
                      <a:pt x="1762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4" name="bk object 117">
                <a:extLst>
                  <a:ext uri="{FF2B5EF4-FFF2-40B4-BE49-F238E27FC236}">
                    <a16:creationId xmlns:a16="http://schemas.microsoft.com/office/drawing/2014/main" id="{0275BE34-E848-214B-A335-4FDB0921AFA5}"/>
                  </a:ext>
                </a:extLst>
              </p:cNvPr>
              <p:cNvSpPr/>
              <p:nvPr/>
            </p:nvSpPr>
            <p:spPr>
              <a:xfrm>
                <a:off x="1949482" y="4311180"/>
                <a:ext cx="17780" cy="5715"/>
              </a:xfrm>
              <a:custGeom>
                <a:avLst/>
                <a:gdLst/>
                <a:ahLst/>
                <a:cxnLst/>
                <a:rect l="l" t="t" r="r" b="b"/>
                <a:pathLst>
                  <a:path w="17780" h="5714">
                    <a:moveTo>
                      <a:pt x="0" y="3530"/>
                    </a:moveTo>
                    <a:lnTo>
                      <a:pt x="2705" y="5410"/>
                    </a:lnTo>
                    <a:lnTo>
                      <a:pt x="7835" y="4483"/>
                    </a:lnTo>
                    <a:lnTo>
                      <a:pt x="12966" y="3543"/>
                    </a:lnTo>
                    <a:lnTo>
                      <a:pt x="17627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5" name="bk object 118">
                <a:extLst>
                  <a:ext uri="{FF2B5EF4-FFF2-40B4-BE49-F238E27FC236}">
                    <a16:creationId xmlns:a16="http://schemas.microsoft.com/office/drawing/2014/main" id="{1CBD2434-3280-A84E-B462-ABF6ED019FF0}"/>
                  </a:ext>
                </a:extLst>
              </p:cNvPr>
              <p:cNvSpPr/>
              <p:nvPr/>
            </p:nvSpPr>
            <p:spPr>
              <a:xfrm>
                <a:off x="1945302" y="4273144"/>
                <a:ext cx="18415" cy="3810"/>
              </a:xfrm>
              <a:custGeom>
                <a:avLst/>
                <a:gdLst/>
                <a:ahLst/>
                <a:cxnLst/>
                <a:rect l="l" t="t" r="r" b="b"/>
                <a:pathLst>
                  <a:path w="18414" h="3810">
                    <a:moveTo>
                      <a:pt x="0" y="1536"/>
                    </a:moveTo>
                    <a:lnTo>
                      <a:pt x="2476" y="3708"/>
                    </a:lnTo>
                    <a:lnTo>
                      <a:pt x="7683" y="3352"/>
                    </a:lnTo>
                    <a:lnTo>
                      <a:pt x="12877" y="2997"/>
                    </a:lnTo>
                    <a:lnTo>
                      <a:pt x="1791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6" name="bk object 119">
                <a:extLst>
                  <a:ext uri="{FF2B5EF4-FFF2-40B4-BE49-F238E27FC236}">
                    <a16:creationId xmlns:a16="http://schemas.microsoft.com/office/drawing/2014/main" id="{AE2CBE6E-3EC5-0943-98F0-664D0534024F}"/>
                  </a:ext>
                </a:extLst>
              </p:cNvPr>
              <p:cNvSpPr/>
              <p:nvPr/>
            </p:nvSpPr>
            <p:spPr>
              <a:xfrm>
                <a:off x="1945496" y="4278434"/>
                <a:ext cx="18415" cy="3810"/>
              </a:xfrm>
              <a:custGeom>
                <a:avLst/>
                <a:gdLst/>
                <a:ahLst/>
                <a:cxnLst/>
                <a:rect l="l" t="t" r="r" b="b"/>
                <a:pathLst>
                  <a:path w="18414" h="3810">
                    <a:moveTo>
                      <a:pt x="0" y="1536"/>
                    </a:moveTo>
                    <a:lnTo>
                      <a:pt x="2476" y="3708"/>
                    </a:lnTo>
                    <a:lnTo>
                      <a:pt x="7683" y="3352"/>
                    </a:lnTo>
                    <a:lnTo>
                      <a:pt x="12877" y="2997"/>
                    </a:lnTo>
                    <a:lnTo>
                      <a:pt x="1791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7" name="bk object 120">
                <a:extLst>
                  <a:ext uri="{FF2B5EF4-FFF2-40B4-BE49-F238E27FC236}">
                    <a16:creationId xmlns:a16="http://schemas.microsoft.com/office/drawing/2014/main" id="{7F03271D-2D0A-5549-8C28-1F5BEB622B3E}"/>
                  </a:ext>
                </a:extLst>
              </p:cNvPr>
              <p:cNvSpPr/>
              <p:nvPr/>
            </p:nvSpPr>
            <p:spPr>
              <a:xfrm>
                <a:off x="1945638" y="4284245"/>
                <a:ext cx="18415" cy="3810"/>
              </a:xfrm>
              <a:custGeom>
                <a:avLst/>
                <a:gdLst/>
                <a:ahLst/>
                <a:cxnLst/>
                <a:rect l="l" t="t" r="r" b="b"/>
                <a:pathLst>
                  <a:path w="18414" h="3810">
                    <a:moveTo>
                      <a:pt x="0" y="1536"/>
                    </a:moveTo>
                    <a:lnTo>
                      <a:pt x="2476" y="3708"/>
                    </a:lnTo>
                    <a:lnTo>
                      <a:pt x="7683" y="3352"/>
                    </a:lnTo>
                    <a:lnTo>
                      <a:pt x="12877" y="2997"/>
                    </a:lnTo>
                    <a:lnTo>
                      <a:pt x="1791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8" name="bk object 121">
                <a:extLst>
                  <a:ext uri="{FF2B5EF4-FFF2-40B4-BE49-F238E27FC236}">
                    <a16:creationId xmlns:a16="http://schemas.microsoft.com/office/drawing/2014/main" id="{85286359-7A84-0147-B8E9-7B0C9B883E90}"/>
                  </a:ext>
                </a:extLst>
              </p:cNvPr>
              <p:cNvSpPr/>
              <p:nvPr/>
            </p:nvSpPr>
            <p:spPr>
              <a:xfrm>
                <a:off x="1945876" y="4290102"/>
                <a:ext cx="18415" cy="3810"/>
              </a:xfrm>
              <a:custGeom>
                <a:avLst/>
                <a:gdLst/>
                <a:ahLst/>
                <a:cxnLst/>
                <a:rect l="l" t="t" r="r" b="b"/>
                <a:pathLst>
                  <a:path w="18414" h="3810">
                    <a:moveTo>
                      <a:pt x="0" y="1536"/>
                    </a:moveTo>
                    <a:lnTo>
                      <a:pt x="2476" y="3708"/>
                    </a:lnTo>
                    <a:lnTo>
                      <a:pt x="7683" y="3352"/>
                    </a:lnTo>
                    <a:lnTo>
                      <a:pt x="12877" y="2997"/>
                    </a:lnTo>
                    <a:lnTo>
                      <a:pt x="17919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9" name="bk object 122">
                <a:extLst>
                  <a:ext uri="{FF2B5EF4-FFF2-40B4-BE49-F238E27FC236}">
                    <a16:creationId xmlns:a16="http://schemas.microsoft.com/office/drawing/2014/main" id="{2DFA30C0-4F5E-1041-AA3E-0C8BEEC6B2B6}"/>
                  </a:ext>
                </a:extLst>
              </p:cNvPr>
              <p:cNvSpPr/>
              <p:nvPr/>
            </p:nvSpPr>
            <p:spPr>
              <a:xfrm>
                <a:off x="1945205" y="4251260"/>
                <a:ext cx="1841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18414" h="3175">
                    <a:moveTo>
                      <a:pt x="0" y="304"/>
                    </a:moveTo>
                    <a:lnTo>
                      <a:pt x="2324" y="2641"/>
                    </a:lnTo>
                    <a:lnTo>
                      <a:pt x="7543" y="2641"/>
                    </a:lnTo>
                    <a:lnTo>
                      <a:pt x="12750" y="2641"/>
                    </a:lnTo>
                    <a:lnTo>
                      <a:pt x="17983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0" name="bk object 123">
                <a:extLst>
                  <a:ext uri="{FF2B5EF4-FFF2-40B4-BE49-F238E27FC236}">
                    <a16:creationId xmlns:a16="http://schemas.microsoft.com/office/drawing/2014/main" id="{F4B02378-AD47-3E42-9E24-D6A0C7699F9B}"/>
                  </a:ext>
                </a:extLst>
              </p:cNvPr>
              <p:cNvSpPr/>
              <p:nvPr/>
            </p:nvSpPr>
            <p:spPr>
              <a:xfrm>
                <a:off x="1945043" y="4256544"/>
                <a:ext cx="17970" cy="2654"/>
              </a:xfrm>
              <a:prstGeom prst="rect">
                <a:avLst/>
              </a:prstGeom>
              <a:blipFill>
                <a:blip r:embed="rId2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1" name="bk object 124">
                <a:extLst>
                  <a:ext uri="{FF2B5EF4-FFF2-40B4-BE49-F238E27FC236}">
                    <a16:creationId xmlns:a16="http://schemas.microsoft.com/office/drawing/2014/main" id="{459F0EF8-5FE8-3142-A986-6925A6B4044E}"/>
                  </a:ext>
                </a:extLst>
              </p:cNvPr>
              <p:cNvSpPr/>
              <p:nvPr/>
            </p:nvSpPr>
            <p:spPr>
              <a:xfrm>
                <a:off x="1945038" y="4256551"/>
                <a:ext cx="1841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18414" h="3175">
                    <a:moveTo>
                      <a:pt x="0" y="304"/>
                    </a:moveTo>
                    <a:lnTo>
                      <a:pt x="2324" y="2641"/>
                    </a:lnTo>
                    <a:lnTo>
                      <a:pt x="7543" y="2641"/>
                    </a:lnTo>
                    <a:lnTo>
                      <a:pt x="12750" y="2641"/>
                    </a:lnTo>
                    <a:lnTo>
                      <a:pt x="17983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2" name="bk object 125">
                <a:extLst>
                  <a:ext uri="{FF2B5EF4-FFF2-40B4-BE49-F238E27FC236}">
                    <a16:creationId xmlns:a16="http://schemas.microsoft.com/office/drawing/2014/main" id="{20E83E27-7942-D94F-8BDE-DA2DAE64919E}"/>
                  </a:ext>
                </a:extLst>
              </p:cNvPr>
              <p:cNvSpPr/>
              <p:nvPr/>
            </p:nvSpPr>
            <p:spPr>
              <a:xfrm>
                <a:off x="1944776" y="4262348"/>
                <a:ext cx="17983" cy="2654"/>
              </a:xfrm>
              <a:prstGeom prst="rect">
                <a:avLst/>
              </a:prstGeom>
              <a:blipFill>
                <a:blip r:embed="rId2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3" name="bk object 126">
                <a:extLst>
                  <a:ext uri="{FF2B5EF4-FFF2-40B4-BE49-F238E27FC236}">
                    <a16:creationId xmlns:a16="http://schemas.microsoft.com/office/drawing/2014/main" id="{3F48A164-2E12-1543-8879-DBFD9B1EEAF3}"/>
                  </a:ext>
                </a:extLst>
              </p:cNvPr>
              <p:cNvSpPr/>
              <p:nvPr/>
            </p:nvSpPr>
            <p:spPr>
              <a:xfrm>
                <a:off x="1944782" y="4262358"/>
                <a:ext cx="18415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18414" h="3175">
                    <a:moveTo>
                      <a:pt x="0" y="304"/>
                    </a:moveTo>
                    <a:lnTo>
                      <a:pt x="2324" y="2641"/>
                    </a:lnTo>
                    <a:lnTo>
                      <a:pt x="7543" y="2641"/>
                    </a:lnTo>
                    <a:lnTo>
                      <a:pt x="12750" y="2641"/>
                    </a:lnTo>
                    <a:lnTo>
                      <a:pt x="17983" y="0"/>
                    </a:lnTo>
                  </a:path>
                </a:pathLst>
              </a:custGeom>
              <a:ln w="3175">
                <a:solidFill>
                  <a:srgbClr val="67729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4" name="bk object 127">
                <a:extLst>
                  <a:ext uri="{FF2B5EF4-FFF2-40B4-BE49-F238E27FC236}">
                    <a16:creationId xmlns:a16="http://schemas.microsoft.com/office/drawing/2014/main" id="{2E993F76-E595-0042-9D25-2E790F44B9BD}"/>
                  </a:ext>
                </a:extLst>
              </p:cNvPr>
              <p:cNvSpPr/>
              <p:nvPr/>
            </p:nvSpPr>
            <p:spPr>
              <a:xfrm>
                <a:off x="1944623" y="4268215"/>
                <a:ext cx="17970" cy="2654"/>
              </a:xfrm>
              <a:prstGeom prst="rect">
                <a:avLst/>
              </a:prstGeom>
              <a:blipFill>
                <a:blip r:embed="rId2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5" name="bk object 128">
                <a:extLst>
                  <a:ext uri="{FF2B5EF4-FFF2-40B4-BE49-F238E27FC236}">
                    <a16:creationId xmlns:a16="http://schemas.microsoft.com/office/drawing/2014/main" id="{73D5E813-D19A-5149-A06F-C3A7B8EA33D5}"/>
                  </a:ext>
                </a:extLst>
              </p:cNvPr>
              <p:cNvSpPr/>
              <p:nvPr/>
            </p:nvSpPr>
            <p:spPr>
              <a:xfrm>
                <a:off x="1902692" y="3989063"/>
                <a:ext cx="813276" cy="542624"/>
              </a:xfrm>
              <a:prstGeom prst="rect">
                <a:avLst/>
              </a:prstGeom>
              <a:blipFill>
                <a:blip r:embed="rId2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4" name="object 44"/>
            <p:cNvSpPr/>
            <p:nvPr/>
          </p:nvSpPr>
          <p:spPr>
            <a:xfrm>
              <a:off x="1767103" y="3860965"/>
              <a:ext cx="1151255" cy="1025525"/>
            </a:xfrm>
            <a:custGeom>
              <a:avLst/>
              <a:gdLst/>
              <a:ahLst/>
              <a:cxnLst/>
              <a:rect l="l" t="t" r="r" b="b"/>
              <a:pathLst>
                <a:path w="1151255" h="1025525">
                  <a:moveTo>
                    <a:pt x="0" y="1025309"/>
                  </a:moveTo>
                  <a:lnTo>
                    <a:pt x="1151153" y="1025309"/>
                  </a:lnTo>
                  <a:lnTo>
                    <a:pt x="1151153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1763928" y="4831638"/>
              <a:ext cx="1157605" cy="336550"/>
            </a:xfrm>
            <a:prstGeom prst="rect">
              <a:avLst/>
            </a:prstGeom>
            <a:solidFill>
              <a:srgbClr val="CED8DD"/>
            </a:solidFill>
          </p:spPr>
          <p:txBody>
            <a:bodyPr vert="horz" wrap="square" lIns="0" tIns="2730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215"/>
                </a:spcBef>
              </a:pP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Drain</a:t>
              </a:r>
              <a:r>
                <a:rPr sz="800" b="1" spc="-35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Brush</a:t>
              </a:r>
              <a:endParaRPr sz="8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#144925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$14.37</a:t>
              </a:r>
              <a:endParaRPr sz="800">
                <a:latin typeface="Arial"/>
                <a:cs typeface="Arial"/>
              </a:endParaRP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59907879-5A21-AF4E-88C2-7D5074A0E47B}"/>
              </a:ext>
            </a:extLst>
          </p:cNvPr>
          <p:cNvGrpSpPr/>
          <p:nvPr/>
        </p:nvGrpSpPr>
        <p:grpSpPr>
          <a:xfrm>
            <a:off x="4154703" y="2157095"/>
            <a:ext cx="1157605" cy="1322946"/>
            <a:chOff x="4154703" y="2157095"/>
            <a:chExt cx="1157605" cy="1322946"/>
          </a:xfrm>
        </p:grpSpPr>
        <p:sp>
          <p:nvSpPr>
            <p:cNvPr id="197" name="bk object 158">
              <a:extLst>
                <a:ext uri="{FF2B5EF4-FFF2-40B4-BE49-F238E27FC236}">
                  <a16:creationId xmlns:a16="http://schemas.microsoft.com/office/drawing/2014/main" id="{2E50002D-38CE-8E41-B4E5-D02EF4C45B29}"/>
                </a:ext>
              </a:extLst>
            </p:cNvPr>
            <p:cNvSpPr/>
            <p:nvPr/>
          </p:nvSpPr>
          <p:spPr>
            <a:xfrm>
              <a:off x="4170095" y="2305325"/>
              <a:ext cx="1047257" cy="658315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54703" y="3143491"/>
              <a:ext cx="1157605" cy="336550"/>
            </a:xfrm>
            <a:custGeom>
              <a:avLst/>
              <a:gdLst/>
              <a:ahLst/>
              <a:cxnLst/>
              <a:rect l="l" t="t" r="r" b="b"/>
              <a:pathLst>
                <a:path w="1157604" h="336550">
                  <a:moveTo>
                    <a:pt x="0" y="336435"/>
                  </a:moveTo>
                  <a:lnTo>
                    <a:pt x="1157503" y="336435"/>
                  </a:lnTo>
                  <a:lnTo>
                    <a:pt x="1157503" y="0"/>
                  </a:lnTo>
                  <a:lnTo>
                    <a:pt x="0" y="0"/>
                  </a:lnTo>
                  <a:lnTo>
                    <a:pt x="0" y="336435"/>
                  </a:lnTo>
                  <a:close/>
                </a:path>
              </a:pathLst>
            </a:custGeom>
            <a:solidFill>
              <a:srgbClr val="CED8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4154703" y="3158191"/>
              <a:ext cx="1157605" cy="2743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sz="800" b="1" spc="-50" dirty="0">
                  <a:solidFill>
                    <a:srgbClr val="465A65"/>
                  </a:solidFill>
                  <a:latin typeface="Arial"/>
                  <a:cs typeface="Arial"/>
                </a:rPr>
                <a:t>Ice </a:t>
              </a:r>
              <a:r>
                <a:rPr sz="800" b="1" spc="-60" dirty="0">
                  <a:solidFill>
                    <a:srgbClr val="465A65"/>
                  </a:solidFill>
                  <a:latin typeface="Arial"/>
                  <a:cs typeface="Arial"/>
                </a:rPr>
                <a:t>Chute Cleaning</a:t>
              </a:r>
              <a:r>
                <a:rPr sz="800" b="1" spc="-4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65" dirty="0">
                  <a:solidFill>
                    <a:srgbClr val="465A65"/>
                  </a:solidFill>
                  <a:latin typeface="Arial"/>
                  <a:cs typeface="Arial"/>
                </a:rPr>
                <a:t>Brush</a:t>
              </a:r>
              <a:endParaRPr sz="8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#143257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$13.48</a:t>
              </a:r>
              <a:endParaRPr sz="800">
                <a:latin typeface="Arial"/>
                <a:cs typeface="Arial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4157878" y="2157095"/>
              <a:ext cx="1151255" cy="1025525"/>
            </a:xfrm>
            <a:custGeom>
              <a:avLst/>
              <a:gdLst/>
              <a:ahLst/>
              <a:cxnLst/>
              <a:rect l="l" t="t" r="r" b="b"/>
              <a:pathLst>
                <a:path w="1151254" h="1025525">
                  <a:moveTo>
                    <a:pt x="0" y="1025309"/>
                  </a:moveTo>
                  <a:lnTo>
                    <a:pt x="1151153" y="1025309"/>
                  </a:lnTo>
                  <a:lnTo>
                    <a:pt x="1151153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7AE92B38-BD6B-DE45-9B77-D470AF026A6F}"/>
              </a:ext>
            </a:extLst>
          </p:cNvPr>
          <p:cNvGrpSpPr/>
          <p:nvPr/>
        </p:nvGrpSpPr>
        <p:grpSpPr>
          <a:xfrm>
            <a:off x="2844800" y="2157095"/>
            <a:ext cx="1157605" cy="1322946"/>
            <a:chOff x="2844800" y="2157095"/>
            <a:chExt cx="1157605" cy="1322946"/>
          </a:xfrm>
        </p:grpSpPr>
        <p:sp>
          <p:nvSpPr>
            <p:cNvPr id="198" name="bk object 159">
              <a:extLst>
                <a:ext uri="{FF2B5EF4-FFF2-40B4-BE49-F238E27FC236}">
                  <a16:creationId xmlns:a16="http://schemas.microsoft.com/office/drawing/2014/main" id="{29DEE746-A8A1-534B-887B-3631317DE7E5}"/>
                </a:ext>
              </a:extLst>
            </p:cNvPr>
            <p:cNvSpPr/>
            <p:nvPr/>
          </p:nvSpPr>
          <p:spPr>
            <a:xfrm>
              <a:off x="3166420" y="2353133"/>
              <a:ext cx="514166" cy="632147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844800" y="3143491"/>
              <a:ext cx="1157605" cy="336550"/>
            </a:xfrm>
            <a:custGeom>
              <a:avLst/>
              <a:gdLst/>
              <a:ahLst/>
              <a:cxnLst/>
              <a:rect l="l" t="t" r="r" b="b"/>
              <a:pathLst>
                <a:path w="1157604" h="336550">
                  <a:moveTo>
                    <a:pt x="0" y="336435"/>
                  </a:moveTo>
                  <a:lnTo>
                    <a:pt x="1157503" y="336435"/>
                  </a:lnTo>
                  <a:lnTo>
                    <a:pt x="1157503" y="0"/>
                  </a:lnTo>
                  <a:lnTo>
                    <a:pt x="0" y="0"/>
                  </a:lnTo>
                  <a:lnTo>
                    <a:pt x="0" y="336435"/>
                  </a:lnTo>
                  <a:close/>
                </a:path>
              </a:pathLst>
            </a:custGeom>
            <a:solidFill>
              <a:srgbClr val="CED8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2844800" y="3158191"/>
              <a:ext cx="1157605" cy="2743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sz="800" b="1" spc="-30" dirty="0">
                  <a:solidFill>
                    <a:srgbClr val="465A65"/>
                  </a:solidFill>
                  <a:latin typeface="Arial"/>
                  <a:cs typeface="Arial"/>
                </a:rPr>
                <a:t>Key, </a:t>
              </a: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Product</a:t>
              </a:r>
              <a:r>
                <a:rPr sz="800" b="1" spc="-4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Door</a:t>
              </a:r>
              <a:endParaRPr sz="80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#141343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$2.17</a:t>
              </a:r>
              <a:endParaRPr sz="800">
                <a:latin typeface="Arial"/>
                <a:cs typeface="Arial"/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2847975" y="2157095"/>
              <a:ext cx="1151255" cy="1025525"/>
            </a:xfrm>
            <a:custGeom>
              <a:avLst/>
              <a:gdLst/>
              <a:ahLst/>
              <a:cxnLst/>
              <a:rect l="l" t="t" r="r" b="b"/>
              <a:pathLst>
                <a:path w="1151254" h="1025525">
                  <a:moveTo>
                    <a:pt x="0" y="1025309"/>
                  </a:moveTo>
                  <a:lnTo>
                    <a:pt x="1151153" y="1025309"/>
                  </a:lnTo>
                  <a:lnTo>
                    <a:pt x="1151153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4" name="TextBox 213">
            <a:extLst>
              <a:ext uri="{FF2B5EF4-FFF2-40B4-BE49-F238E27FC236}">
                <a16:creationId xmlns:a16="http://schemas.microsoft.com/office/drawing/2014/main" id="{C575DED0-5ABC-48B0-8031-C139620EB09E}"/>
              </a:ext>
            </a:extLst>
          </p:cNvPr>
          <p:cNvSpPr txBox="1"/>
          <p:nvPr/>
        </p:nvSpPr>
        <p:spPr>
          <a:xfrm>
            <a:off x="444251" y="6512375"/>
            <a:ext cx="679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more information and training resources on Coca-Cola Freestyle, please visit </a:t>
            </a:r>
            <a:r>
              <a:rPr lang="en-US" dirty="0">
                <a:hlinkClick r:id="rId26"/>
              </a:rPr>
              <a:t>www.ilearnCoca-ColaFreestyle.com</a:t>
            </a:r>
            <a:r>
              <a:rPr lang="en-US" dirty="0"/>
              <a:t> </a:t>
            </a:r>
          </a:p>
        </p:txBody>
      </p:sp>
      <p:pic>
        <p:nvPicPr>
          <p:cNvPr id="216" name="Picture 215" descr="A close up of a machine&#10;&#10;Description automatically generated">
            <a:extLst>
              <a:ext uri="{FF2B5EF4-FFF2-40B4-BE49-F238E27FC236}">
                <a16:creationId xmlns:a16="http://schemas.microsoft.com/office/drawing/2014/main" id="{F0C0584D-8CAC-4F48-9C7E-7F6194BEBD6C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44"/>
          <a:stretch/>
        </p:blipFill>
        <p:spPr>
          <a:xfrm>
            <a:off x="7924800" y="3486103"/>
            <a:ext cx="1631829" cy="2838497"/>
          </a:xfrm>
          <a:prstGeom prst="rect">
            <a:avLst/>
          </a:prstGeom>
        </p:spPr>
      </p:pic>
      <p:pic>
        <p:nvPicPr>
          <p:cNvPr id="215" name="Picture 214">
            <a:extLst>
              <a:ext uri="{FF2B5EF4-FFF2-40B4-BE49-F238E27FC236}">
                <a16:creationId xmlns:a16="http://schemas.microsoft.com/office/drawing/2014/main" id="{A1DB77AA-449A-4C9E-8C35-7301F7768E7E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943607" y="2214220"/>
            <a:ext cx="561427" cy="1076951"/>
          </a:xfrm>
          <a:prstGeom prst="rect">
            <a:avLst/>
          </a:prstGeom>
        </p:spPr>
      </p:pic>
      <p:grpSp>
        <p:nvGrpSpPr>
          <p:cNvPr id="217" name="Group 216">
            <a:extLst>
              <a:ext uri="{FF2B5EF4-FFF2-40B4-BE49-F238E27FC236}">
                <a16:creationId xmlns:a16="http://schemas.microsoft.com/office/drawing/2014/main" id="{07C76635-0113-45BA-B3D8-29E291215593}"/>
              </a:ext>
            </a:extLst>
          </p:cNvPr>
          <p:cNvGrpSpPr/>
          <p:nvPr/>
        </p:nvGrpSpPr>
        <p:grpSpPr>
          <a:xfrm>
            <a:off x="6757035" y="2185620"/>
            <a:ext cx="962180" cy="1289211"/>
            <a:chOff x="5464618" y="2172817"/>
            <a:chExt cx="1167765" cy="1232402"/>
          </a:xfrm>
        </p:grpSpPr>
        <p:sp>
          <p:nvSpPr>
            <p:cNvPr id="218" name="object 31">
              <a:extLst>
                <a:ext uri="{FF2B5EF4-FFF2-40B4-BE49-F238E27FC236}">
                  <a16:creationId xmlns:a16="http://schemas.microsoft.com/office/drawing/2014/main" id="{A97E4536-041B-4A3A-ADB3-8DA628BD9AC2}"/>
                </a:ext>
              </a:extLst>
            </p:cNvPr>
            <p:cNvSpPr/>
            <p:nvPr/>
          </p:nvSpPr>
          <p:spPr>
            <a:xfrm>
              <a:off x="5467794" y="2172817"/>
              <a:ext cx="1161415" cy="1025525"/>
            </a:xfrm>
            <a:custGeom>
              <a:avLst/>
              <a:gdLst/>
              <a:ahLst/>
              <a:cxnLst/>
              <a:rect l="l" t="t" r="r" b="b"/>
              <a:pathLst>
                <a:path w="1161415" h="1025525">
                  <a:moveTo>
                    <a:pt x="0" y="1025309"/>
                  </a:moveTo>
                  <a:lnTo>
                    <a:pt x="1161161" y="1025309"/>
                  </a:lnTo>
                  <a:lnTo>
                    <a:pt x="1161161" y="0"/>
                  </a:lnTo>
                  <a:lnTo>
                    <a:pt x="0" y="0"/>
                  </a:lnTo>
                  <a:lnTo>
                    <a:pt x="0" y="1025309"/>
                  </a:lnTo>
                  <a:close/>
                </a:path>
              </a:pathLst>
            </a:custGeom>
            <a:ln w="6350">
              <a:solidFill>
                <a:srgbClr val="CED8D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32">
              <a:extLst>
                <a:ext uri="{FF2B5EF4-FFF2-40B4-BE49-F238E27FC236}">
                  <a16:creationId xmlns:a16="http://schemas.microsoft.com/office/drawing/2014/main" id="{770A59F5-0D83-43C4-8B6F-1DF1D4D2138B}"/>
                </a:ext>
              </a:extLst>
            </p:cNvPr>
            <p:cNvSpPr txBox="1"/>
            <p:nvPr/>
          </p:nvSpPr>
          <p:spPr>
            <a:xfrm>
              <a:off x="5464618" y="3143491"/>
              <a:ext cx="1167765" cy="261728"/>
            </a:xfrm>
            <a:prstGeom prst="rect">
              <a:avLst/>
            </a:prstGeom>
            <a:solidFill>
              <a:srgbClr val="CED8DD"/>
            </a:solidFill>
          </p:spPr>
          <p:txBody>
            <a:bodyPr vert="horz" wrap="square" lIns="0" tIns="2730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215"/>
                </a:spcBef>
              </a:pPr>
              <a:r>
                <a:rPr lang="en-US" sz="800" b="1" spc="-15" dirty="0">
                  <a:solidFill>
                    <a:srgbClr val="465A65"/>
                  </a:solidFill>
                  <a:latin typeface="Arial"/>
                  <a:cs typeface="Arial"/>
                </a:rPr>
                <a:t>Drain Maintainer</a:t>
              </a:r>
              <a:endParaRPr sz="800" dirty="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40"/>
                </a:spcBef>
              </a:pPr>
              <a:r>
                <a:rPr sz="800" spc="-15" dirty="0">
                  <a:solidFill>
                    <a:srgbClr val="465A65"/>
                  </a:solidFill>
                  <a:latin typeface="Arial"/>
                  <a:cs typeface="Arial"/>
                </a:rPr>
                <a:t>#</a:t>
              </a:r>
              <a:r>
                <a:rPr lang="en-US" sz="800" spc="-15" dirty="0">
                  <a:solidFill>
                    <a:srgbClr val="465A65"/>
                  </a:solidFill>
                  <a:latin typeface="Arial"/>
                  <a:cs typeface="Arial"/>
                </a:rPr>
                <a:t>149053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dirty="0">
                  <a:solidFill>
                    <a:srgbClr val="465A65"/>
                  </a:solidFill>
                  <a:latin typeface="Arial"/>
                  <a:cs typeface="Arial"/>
                </a:rPr>
                <a:t>|</a:t>
              </a:r>
              <a:r>
                <a:rPr sz="800" spc="-120" dirty="0">
                  <a:solidFill>
                    <a:srgbClr val="465A65"/>
                  </a:solidFill>
                  <a:latin typeface="Arial"/>
                  <a:cs typeface="Arial"/>
                </a:rPr>
                <a:t> </a:t>
              </a:r>
              <a:r>
                <a:rPr sz="800" spc="-15" dirty="0">
                  <a:solidFill>
                    <a:srgbClr val="E41E2A"/>
                  </a:solidFill>
                  <a:latin typeface="Arial"/>
                  <a:cs typeface="Arial"/>
                </a:rPr>
                <a:t>$</a:t>
              </a:r>
              <a:r>
                <a:rPr lang="en-US" sz="800" spc="-15" dirty="0">
                  <a:solidFill>
                    <a:srgbClr val="E41E2A"/>
                  </a:solidFill>
                  <a:latin typeface="Arial"/>
                  <a:cs typeface="Arial"/>
                </a:rPr>
                <a:t>25.00</a:t>
              </a:r>
              <a:endParaRPr sz="8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E37AE8DB4A094DAA0FF8BA8FA8A194" ma:contentTypeVersion="48" ma:contentTypeDescription="Create a new document." ma:contentTypeScope="" ma:versionID="121334453b97b47e87952c19e5c571bd">
  <xsd:schema xmlns:xsd="http://www.w3.org/2001/XMLSchema" xmlns:xs="http://www.w3.org/2001/XMLSchema" xmlns:p="http://schemas.microsoft.com/office/2006/metadata/properties" xmlns:ns2="d7470d21-fd9c-4c8e-9bfb-78462cba95c2" xmlns:ns3="52e4399e-3869-4c9c-aba4-9ed0bd34ac9a" xmlns:ns4="http://schemas.microsoft.com/sharepoint/v4" targetNamespace="http://schemas.microsoft.com/office/2006/metadata/properties" ma:root="true" ma:fieldsID="f88e8920ff1b0225f81a6e72e4333f2f" ns2:_="" ns3:_="" ns4:_="">
    <xsd:import namespace="d7470d21-fd9c-4c8e-9bfb-78462cba95c2"/>
    <xsd:import namespace="52e4399e-3869-4c9c-aba4-9ed0bd34ac9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summary" minOccurs="0"/>
                <xsd:element ref="ns2:category" minOccurs="0"/>
                <xsd:element ref="ns2:subcategory" minOccurs="0"/>
                <xsd:element ref="ns2:categoryid" minOccurs="0"/>
                <xsd:element ref="ns2:categoryid2" minOccurs="0"/>
                <xsd:element ref="ns2:categoryid3" minOccurs="0"/>
                <xsd:element ref="ns2:sellingcycle" minOccurs="0"/>
                <xsd:element ref="ns2:popular" minOccurs="0"/>
                <xsd:element ref="ns2:keywords" minOccurs="0"/>
                <xsd:element ref="ns2:homepagepopular" minOccurs="0"/>
                <xsd:element ref="ns2:Statu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4:IconOverlay" minOccurs="0"/>
                <xsd:element ref="ns2:BIC_Channel" minOccurs="0"/>
                <xsd:element ref="ns2:BIC_Customer" minOccurs="0"/>
                <xsd:element ref="ns2:BIC_Activation" minOccurs="0"/>
                <xsd:element ref="ns2:MediaServiceAutoKeyPoints" minOccurs="0"/>
                <xsd:element ref="ns2:MediaServiceKeyPoints" minOccurs="0"/>
                <xsd:element ref="ns2:Arch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470d21-fd9c-4c8e-9bfb-78462cba95c2" elementFormDefault="qualified">
    <xsd:import namespace="http://schemas.microsoft.com/office/2006/documentManagement/types"/>
    <xsd:import namespace="http://schemas.microsoft.com/office/infopath/2007/PartnerControls"/>
    <xsd:element name="summary" ma:index="2" nillable="true" ma:displayName="summary" ma:internalName="summary" ma:readOnly="false">
      <xsd:simpleType>
        <xsd:restriction base="dms:Text">
          <xsd:maxLength value="255"/>
        </xsd:restriction>
      </xsd:simpleType>
    </xsd:element>
    <xsd:element name="category" ma:index="3" nillable="true" ma:displayName="category" ma:internalName="category" ma:readOnly="false">
      <xsd:simpleType>
        <xsd:restriction base="dms:Text">
          <xsd:maxLength value="255"/>
        </xsd:restriction>
      </xsd:simpleType>
    </xsd:element>
    <xsd:element name="subcategory" ma:index="4" nillable="true" ma:displayName="subcategory" ma:internalName="subcategory" ma:readOnly="false">
      <xsd:simpleType>
        <xsd:restriction base="dms:Text">
          <xsd:maxLength value="255"/>
        </xsd:restriction>
      </xsd:simpleType>
    </xsd:element>
    <xsd:element name="categoryid" ma:index="5" nillable="true" ma:displayName="categoryid" ma:internalName="categoryid" ma:readOnly="false">
      <xsd:simpleType>
        <xsd:restriction base="dms:Text">
          <xsd:maxLength value="255"/>
        </xsd:restriction>
      </xsd:simpleType>
    </xsd:element>
    <xsd:element name="categoryid2" ma:index="6" nillable="true" ma:displayName="categoryid2" ma:internalName="categoryid2">
      <xsd:simpleType>
        <xsd:restriction base="dms:Text">
          <xsd:maxLength value="255"/>
        </xsd:restriction>
      </xsd:simpleType>
    </xsd:element>
    <xsd:element name="categoryid3" ma:index="7" nillable="true" ma:displayName="categoryid3" ma:internalName="categoryid3">
      <xsd:simpleType>
        <xsd:restriction base="dms:Text">
          <xsd:maxLength value="255"/>
        </xsd:restriction>
      </xsd:simpleType>
    </xsd:element>
    <xsd:element name="sellingcycle" ma:index="8" nillable="true" ma:displayName="Local Market" ma:internalName="sellingcycle">
      <xsd:simpleType>
        <xsd:restriction base="dms:Text">
          <xsd:maxLength value="255"/>
        </xsd:restriction>
      </xsd:simpleType>
    </xsd:element>
    <xsd:element name="popular" ma:index="9" nillable="true" ma:displayName="popular" ma:default="0" ma:internalName="popular" ma:readOnly="false">
      <xsd:simpleType>
        <xsd:restriction base="dms:Boolean"/>
      </xsd:simpleType>
    </xsd:element>
    <xsd:element name="keywords" ma:index="10" nillable="true" ma:displayName="keywords" ma:internalName="keywords" ma:readOnly="false">
      <xsd:simpleType>
        <xsd:restriction base="dms:Text">
          <xsd:maxLength value="255"/>
        </xsd:restriction>
      </xsd:simpleType>
    </xsd:element>
    <xsd:element name="homepagepopular" ma:index="11" nillable="true" ma:displayName="homepagepopular" ma:default="0" ma:internalName="homepagepopular" ma:readOnly="false">
      <xsd:simpleType>
        <xsd:restriction base="dms:Boolean"/>
      </xsd:simpleType>
    </xsd:element>
    <xsd:element name="Status" ma:index="12" nillable="true" ma:displayName="Status" ma:default="Active" ma:format="Dropdown" ma:internalName="Status">
      <xsd:simpleType>
        <xsd:restriction base="dms:Choice">
          <xsd:enumeration value="Active"/>
          <xsd:enumeration value="Archive"/>
        </xsd:restriction>
      </xsd:simpleType>
    </xsd:element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2" nillable="true" ma:displayName="MediaServiceAutoTags" ma:internalName="MediaServiceAutoTags" ma:readOnly="true">
      <xsd:simpleType>
        <xsd:restriction base="dms:Text"/>
      </xsd:simpleType>
    </xsd:element>
    <xsd:element name="MediaServiceOCR" ma:index="2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BIC_Channel" ma:index="28" nillable="true" ma:displayName="BIC_Channel" ma:format="Dropdown" ma:internalName="BIC_Channel">
      <xsd:simpleType>
        <xsd:restriction base="dms:Choice">
          <xsd:enumeration value="Convenience Retail"/>
          <xsd:enumeration value="Fast Casual"/>
          <xsd:enumeration value="QSR"/>
          <xsd:enumeration value="Other"/>
        </xsd:restriction>
      </xsd:simpleType>
    </xsd:element>
    <xsd:element name="BIC_Customer" ma:index="29" nillable="true" ma:displayName="BIC_Customer" ma:format="Dropdown" ma:internalName="BIC_Customer">
      <xsd:simpleType>
        <xsd:restriction base="dms:Choice">
          <xsd:enumeration value="Firehouse Subs"/>
          <xsd:enumeration value="Jack in the Box"/>
          <xsd:enumeration value="Moe's"/>
          <xsd:enumeration value="Noodles"/>
          <xsd:enumeration value="Perkins"/>
          <xsd:enumeration value="Vapiano"/>
          <xsd:enumeration value="WAWA"/>
          <xsd:enumeration value="Wendy's"/>
          <xsd:enumeration value="White Castle"/>
          <xsd:enumeration value="Other"/>
        </xsd:restriction>
      </xsd:simpleType>
    </xsd:element>
    <xsd:element name="BIC_Activation" ma:index="30" nillable="true" ma:displayName="BIC_Activation" ma:default="Drive Thru" ma:format="Dropdown" ma:internalName="BIC_Activation">
      <xsd:simpleType>
        <xsd:restriction base="dms:Choice">
          <xsd:enumeration value="360 Activation"/>
          <xsd:enumeration value="Brand Launch/Activation"/>
          <xsd:enumeration value="Contest"/>
          <xsd:enumeration value="Crew Incentive Program"/>
          <xsd:enumeration value="Digital/Social"/>
          <xsd:enumeration value="Drive Thru"/>
          <xsd:enumeration value="Food &amp; Bev Pairings"/>
          <xsd:enumeration value="Other"/>
        </xsd:restriction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rchive" ma:index="33" nillable="true" ma:displayName="Archive" ma:default="0" ma:internalName="Archi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e4399e-3869-4c9c-aba4-9ed0bd34ac9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" ma:displayName="nametoshow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omepagepopular xmlns="d7470d21-fd9c-4c8e-9bfb-78462cba95c2">false</homepagepopular>
    <keywords xmlns="d7470d21-fd9c-4c8e-9bfb-78462cba95c2">small parts, small parts kit, small parts program, $25, nozzle, brush, sanitizer, kit, crew</keywords>
    <popular xmlns="d7470d21-fd9c-4c8e-9bfb-78462cba95c2">false</popular>
    <IconOverlay xmlns="http://schemas.microsoft.com/sharepoint/v4" xsi:nil="true"/>
    <category xmlns="d7470d21-fd9c-4c8e-9bfb-78462cba95c2">Operations</category>
    <Status xmlns="d7470d21-fd9c-4c8e-9bfb-78462cba95c2">Active</Status>
    <summary xmlns="d7470d21-fd9c-4c8e-9bfb-78462cba95c2" xsi:nil="true"/>
    <subcategory xmlns="d7470d21-fd9c-4c8e-9bfb-78462cba95c2">Parts and Tools</subcategory>
    <sellingcycle xmlns="d7470d21-fd9c-4c8e-9bfb-78462cba95c2" xsi:nil="true"/>
    <categoryid xmlns="d7470d21-fd9c-4c8e-9bfb-78462cba95c2">341</categoryid>
    <categoryid2 xmlns="d7470d21-fd9c-4c8e-9bfb-78462cba95c2" xsi:nil="true"/>
    <categoryid3 xmlns="d7470d21-fd9c-4c8e-9bfb-78462cba95c2" xsi:nil="true"/>
    <BIC_Customer xmlns="d7470d21-fd9c-4c8e-9bfb-78462cba95c2" xsi:nil="true"/>
    <BIC_Channel xmlns="d7470d21-fd9c-4c8e-9bfb-78462cba95c2" xsi:nil="true"/>
    <BIC_Activation xmlns="d7470d21-fd9c-4c8e-9bfb-78462cba95c2">Drive Thru</BIC_Activation>
    <Archive xmlns="d7470d21-fd9c-4c8e-9bfb-78462cba95c2">false</Archi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AEF99342-A29E-413D-ADD7-BF3DC503CA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470d21-fd9c-4c8e-9bfb-78462cba95c2"/>
    <ds:schemaRef ds:uri="52e4399e-3869-4c9c-aba4-9ed0bd34ac9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9E8FC0-C100-45D7-9897-EF50A618F19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7470d21-fd9c-4c8e-9bfb-78462cba95c2"/>
    <ds:schemaRef ds:uri="52e4399e-3869-4c9c-aba4-9ed0bd34ac9a"/>
    <ds:schemaRef ds:uri="http://purl.org/dc/elements/1.1/"/>
    <ds:schemaRef ds:uri="http://schemas.microsoft.com/office/2006/metadata/properties"/>
    <ds:schemaRef ds:uri="http://schemas.microsoft.com/sharepoint/v4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9D3E68-1BE5-48DB-986E-476BE00B8CA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73B5C4F-4F14-48B7-A7F0-A7C274C1CE9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191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Small Parts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Parts Program 7100 - Editable Version</dc:title>
  <dc:creator>Lindsay N. Smith</dc:creator>
  <cp:lastModifiedBy>Lindsay N. Smith</cp:lastModifiedBy>
  <cp:revision>5</cp:revision>
  <dcterms:created xsi:type="dcterms:W3CDTF">2019-03-22T15:20:34Z</dcterms:created>
  <dcterms:modified xsi:type="dcterms:W3CDTF">2020-06-10T21:30:31Z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2019-03-22T00:00:00Z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2019-03-22T00:00:00Z</vt:filetime>
  </property>
  <property fmtid="{D5CDD505-2E9C-101B-9397-08002B2CF9AE}" pid="5" name="ContentTypeId">
    <vt:lpwstr>0x010100B0E37AE8DB4A094DAA0FF8BA8FA8A194</vt:lpwstr>
  </property>
  <property fmtid="{D5CDD505-2E9C-101B-9397-08002B2CF9AE}" pid="6" name="MSIP_Label_0702bf62-88e6-456d-b298-e2abb13de1ea_Enabled">
    <vt:lpwstr>True</vt:lpwstr>
  </property>
  <property fmtid="{D5CDD505-2E9C-101B-9397-08002B2CF9AE}" pid="7" name="MSIP_Label_0702bf62-88e6-456d-b298-e2abb13de1ea_SiteId">
    <vt:lpwstr>548d26ab-8caa-49e1-97c2-a1b1a06cc39c</vt:lpwstr>
  </property>
  <property fmtid="{D5CDD505-2E9C-101B-9397-08002B2CF9AE}" pid="8" name="MSIP_Label_0702bf62-88e6-456d-b298-e2abb13de1ea_Owner">
    <vt:lpwstr>linsmith@coca-cola.com</vt:lpwstr>
  </property>
  <property fmtid="{D5CDD505-2E9C-101B-9397-08002B2CF9AE}" pid="9" name="MSIP_Label_0702bf62-88e6-456d-b298-e2abb13de1ea_SetDate">
    <vt:lpwstr>2019-08-13T20:36:07.7147051Z</vt:lpwstr>
  </property>
  <property fmtid="{D5CDD505-2E9C-101B-9397-08002B2CF9AE}" pid="10" name="MSIP_Label_0702bf62-88e6-456d-b298-e2abb13de1ea_Name">
    <vt:lpwstr>Confidential (not protected)</vt:lpwstr>
  </property>
  <property fmtid="{D5CDD505-2E9C-101B-9397-08002B2CF9AE}" pid="11" name="MSIP_Label_0702bf62-88e6-456d-b298-e2abb13de1ea_Application">
    <vt:lpwstr>Microsoft Azure Information Protection</vt:lpwstr>
  </property>
  <property fmtid="{D5CDD505-2E9C-101B-9397-08002B2CF9AE}" pid="12" name="MSIP_Label_0702bf62-88e6-456d-b298-e2abb13de1ea_Extended_MSFT_Method">
    <vt:lpwstr>Automatic</vt:lpwstr>
  </property>
  <property fmtid="{D5CDD505-2E9C-101B-9397-08002B2CF9AE}" pid="13" name="Sensitivity">
    <vt:lpwstr>Confidential (not protected)</vt:lpwstr>
  </property>
</Properties>
</file>